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78" r:id="rId5"/>
    <p:sldId id="279" r:id="rId6"/>
    <p:sldId id="297" r:id="rId7"/>
    <p:sldId id="299" r:id="rId8"/>
    <p:sldId id="300" r:id="rId9"/>
    <p:sldId id="294" r:id="rId10"/>
    <p:sldId id="280" r:id="rId11"/>
    <p:sldId id="282" r:id="rId12"/>
    <p:sldId id="301" r:id="rId13"/>
    <p:sldId id="302" r:id="rId14"/>
    <p:sldId id="284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 Lawson HEA" initials="MLH" lastIdx="1" clrIdx="0">
    <p:extLst>
      <p:ext uri="{19B8F6BF-5375-455C-9EA6-DF929625EA0E}">
        <p15:presenceInfo xmlns:p15="http://schemas.microsoft.com/office/powerpoint/2012/main" userId="S-1-5-21-2879283742-4050561872-1295807617-268451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2D0"/>
    <a:srgbClr val="2569D4"/>
    <a:srgbClr val="0155C0"/>
    <a:srgbClr val="01F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49017" autoAdjust="0"/>
  </p:normalViewPr>
  <p:slideViewPr>
    <p:cSldViewPr>
      <p:cViewPr varScale="1">
        <p:scale>
          <a:sx n="73" d="100"/>
          <a:sy n="73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admin2042@welearn365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39616" y="1333041"/>
            <a:ext cx="6272212" cy="76031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altLang="en-US" sz="4800" dirty="0">
                <a:solidFill>
                  <a:srgbClr val="2569D4"/>
                </a:solidFill>
                <a:latin typeface="Comic Sans MS" panose="030F0702030302020204" pitchFamily="66" charset="0"/>
              </a:rPr>
              <a:t>Welcome to Year </a:t>
            </a:r>
            <a:r>
              <a:rPr lang="en-GB" altLang="en-US" sz="4800" dirty="0" smtClean="0">
                <a:solidFill>
                  <a:srgbClr val="2569D4"/>
                </a:solidFill>
                <a:latin typeface="Comic Sans MS" panose="030F0702030302020204" pitchFamily="66" charset="0"/>
              </a:rPr>
              <a:t>1</a:t>
            </a:r>
            <a:endParaRPr lang="en-GB" altLang="en-US" sz="4800" dirty="0">
              <a:solidFill>
                <a:srgbClr val="2569D4"/>
              </a:solidFill>
              <a:latin typeface="Comic Sans MS" panose="030F0702030302020204" pitchFamily="66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23592" y="2060848"/>
            <a:ext cx="6048672" cy="2047561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GB" altLang="en-US" sz="2000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GB" altLang="en-US" sz="2000" dirty="0">
              <a:latin typeface="Letter-join Plus 36" panose="02000505000000020003" pitchFamily="50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GB" altLang="en-US" sz="2000" dirty="0">
              <a:solidFill>
                <a:srgbClr val="FFC000"/>
              </a:solidFill>
              <a:latin typeface="Letter-join Plus 36" panose="02000505000000020003" pitchFamily="50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Miss White</a:t>
            </a:r>
            <a:endParaRPr lang="en-GB" altLang="en-US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Mrs </a:t>
            </a:r>
            <a:r>
              <a:rPr lang="en-GB" altLang="en-US" sz="28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Beesley</a:t>
            </a:r>
            <a:r>
              <a:rPr lang="en-GB" altLang="en-US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, Mrs Buchanan, Miss Rushton and Mrs Bean</a:t>
            </a:r>
            <a:endParaRPr lang="en-GB" altLang="en-US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latin typeface="Letter-join Plus 36" panose="02000505000000020003" pitchFamily="50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b="1" dirty="0">
                <a:latin typeface="Letter-join Plus 36" panose="02000505000000020003" pitchFamily="50" charset="0"/>
              </a:rPr>
              <a:t>  </a:t>
            </a:r>
            <a:endParaRPr lang="en-GB" altLang="en-US" sz="3200" b="1" dirty="0">
              <a:latin typeface="Letter-join Plus 36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260648"/>
            <a:ext cx="9829800" cy="539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u="sng" dirty="0" smtClean="0">
                <a:solidFill>
                  <a:srgbClr val="EA32D0"/>
                </a:solidFill>
                <a:latin typeface="Comic Sans MS" panose="030F0702030302020204" pitchFamily="66" charset="0"/>
              </a:rPr>
              <a:t>Summer project</a:t>
            </a:r>
            <a:endParaRPr lang="en-GB" u="sng" dirty="0">
              <a:solidFill>
                <a:srgbClr val="EA32D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63352" y="833091"/>
            <a:ext cx="11449272" cy="44644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rgbClr val="EA32D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4216" y="799728"/>
            <a:ext cx="66247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2569D4"/>
                </a:solidFill>
                <a:latin typeface="Comic Sans MS" panose="030F0702030302020204" pitchFamily="66" charset="0"/>
              </a:rPr>
              <a:t>To help us to get to know you a little better, we would like you to do a mini project over the Summer</a:t>
            </a:r>
            <a:r>
              <a:rPr lang="en-GB" sz="2400" dirty="0" smtClean="0">
                <a:solidFill>
                  <a:srgbClr val="2569D4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en-GB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en-GB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Please create a poster telling us about yourself. </a:t>
            </a:r>
            <a:r>
              <a:rPr lang="en-GB" sz="24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e.g</a:t>
            </a:r>
            <a:r>
              <a:rPr lang="en-GB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 who is in your family, who your friends are, what your hobbies are, your favourite food </a:t>
            </a:r>
            <a:r>
              <a:rPr lang="en-GB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etc.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GB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Be as creative and colourful as you like.  You can use pictures, words, photos or drawings.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All About me Poster | Kindergarten posters, All about me preschoo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9" y="520086"/>
            <a:ext cx="3807328" cy="44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4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00214" y="692696"/>
            <a:ext cx="5991572" cy="576808"/>
          </a:xfrm>
        </p:spPr>
        <p:txBody>
          <a:bodyPr/>
          <a:lstStyle/>
          <a:p>
            <a:pPr algn="ctr" eaLnBrk="1" hangingPunct="1"/>
            <a:r>
              <a:rPr lang="en-GB" altLang="en-US" u="sng" dirty="0">
                <a:solidFill>
                  <a:srgbClr val="EA32D0"/>
                </a:solidFill>
                <a:latin typeface="Comic Sans MS" panose="030F0702030302020204" pitchFamily="66" charset="0"/>
              </a:rPr>
              <a:t>Questions or Queries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947428" y="2132856"/>
            <a:ext cx="10297144" cy="2880842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2400" dirty="0">
                <a:solidFill>
                  <a:srgbClr val="2569D4"/>
                </a:solidFill>
                <a:latin typeface="Comic Sans MS" panose="030F0702030302020204" pitchFamily="66" charset="0"/>
              </a:rPr>
              <a:t>We are happy to take any questions or queries you may have.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2400" dirty="0">
                <a:solidFill>
                  <a:srgbClr val="2569D4"/>
                </a:solidFill>
                <a:latin typeface="Comic Sans MS" panose="030F0702030302020204" pitchFamily="66" charset="0"/>
              </a:rPr>
              <a:t>If you see us in school please do not hesitate to wave and say hello.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altLang="en-US" sz="2400" dirty="0">
              <a:solidFill>
                <a:srgbClr val="2569D4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2400" dirty="0">
                <a:solidFill>
                  <a:srgbClr val="2569D4"/>
                </a:solidFill>
                <a:latin typeface="Comic Sans MS" panose="030F0702030302020204" pitchFamily="66" charset="0"/>
              </a:rPr>
              <a:t>Parents can email our </a:t>
            </a:r>
            <a:r>
              <a:rPr lang="en-GB" altLang="en-US" sz="2400" dirty="0">
                <a:solidFill>
                  <a:srgbClr val="2569D4"/>
                </a:solidFill>
                <a:latin typeface="Comic Sans MS" panose="030F07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admin2042@welearn365.com</a:t>
            </a:r>
            <a:r>
              <a:rPr lang="en-GB" altLang="en-US" sz="2400" dirty="0">
                <a:solidFill>
                  <a:srgbClr val="2569D4"/>
                </a:solidFill>
                <a:latin typeface="Comic Sans MS" panose="030F0702030302020204" pitchFamily="66" charset="0"/>
              </a:rPr>
              <a:t> address if they have any questions.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altLang="en-US" sz="2400" dirty="0">
              <a:solidFill>
                <a:srgbClr val="2569D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63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116" y="260648"/>
            <a:ext cx="8367390" cy="576064"/>
          </a:xfrm>
        </p:spPr>
        <p:txBody>
          <a:bodyPr/>
          <a:lstStyle/>
          <a:p>
            <a:pPr algn="ctr" eaLnBrk="1" hangingPunct="1"/>
            <a:r>
              <a:rPr lang="en-GB" altLang="en-US" u="sng" dirty="0">
                <a:solidFill>
                  <a:srgbClr val="FFC000"/>
                </a:solidFill>
                <a:latin typeface="Comic Sans MS" panose="030F0702030302020204" pitchFamily="66" charset="0"/>
              </a:rPr>
              <a:t>Meet your teacher </a:t>
            </a:r>
            <a:r>
              <a:rPr lang="en-GB" altLang="en-US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– Miss White</a:t>
            </a:r>
            <a:endParaRPr lang="en-GB" altLang="en-US" u="sng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546870" y="640942"/>
            <a:ext cx="8221538" cy="5400675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GB" altLang="en-US" sz="2400" dirty="0">
              <a:latin typeface="Letter-join Plus 36" panose="02000505000000020003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GB" altLang="en-US" sz="2400" dirty="0">
                <a:solidFill>
                  <a:srgbClr val="EA32D0"/>
                </a:solidFill>
                <a:latin typeface="Comic Sans MS" panose="030F0702030302020204" pitchFamily="66" charset="0"/>
              </a:rPr>
              <a:t>Welcome to Year </a:t>
            </a:r>
            <a:r>
              <a:rPr lang="en-GB" altLang="en-US" sz="2400" dirty="0" smtClean="0">
                <a:solidFill>
                  <a:srgbClr val="EA32D0"/>
                </a:solidFill>
                <a:latin typeface="Comic Sans MS" panose="030F0702030302020204" pitchFamily="66" charset="0"/>
              </a:rPr>
              <a:t>1! </a:t>
            </a:r>
            <a:endParaRPr lang="en-GB" altLang="en-US" sz="2400" dirty="0">
              <a:solidFill>
                <a:srgbClr val="EA32D0"/>
              </a:solidFill>
              <a:latin typeface="Comic Sans MS" panose="030F0702030302020204" pitchFamily="66" charset="0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GB" altLang="en-US" sz="2400" dirty="0">
                <a:solidFill>
                  <a:srgbClr val="EA32D0"/>
                </a:solidFill>
                <a:latin typeface="Comic Sans MS" panose="030F0702030302020204" pitchFamily="66" charset="0"/>
              </a:rPr>
              <a:t>My name is </a:t>
            </a:r>
            <a:r>
              <a:rPr lang="en-GB" altLang="en-US" sz="2400" dirty="0" smtClean="0">
                <a:solidFill>
                  <a:srgbClr val="EA32D0"/>
                </a:solidFill>
                <a:latin typeface="Comic Sans MS" panose="030F0702030302020204" pitchFamily="66" charset="0"/>
              </a:rPr>
              <a:t>Miss White </a:t>
            </a:r>
            <a:r>
              <a:rPr lang="en-GB" altLang="en-US" sz="2400" dirty="0">
                <a:solidFill>
                  <a:srgbClr val="EA32D0"/>
                </a:solidFill>
                <a:latin typeface="Comic Sans MS" panose="030F0702030302020204" pitchFamily="66" charset="0"/>
              </a:rPr>
              <a:t>and I will be your </a:t>
            </a:r>
            <a:r>
              <a:rPr lang="en-GB" altLang="en-US" sz="2400" dirty="0" smtClean="0">
                <a:solidFill>
                  <a:srgbClr val="EA32D0"/>
                </a:solidFill>
                <a:latin typeface="Comic Sans MS" panose="030F0702030302020204" pitchFamily="66" charset="0"/>
              </a:rPr>
              <a:t>teacher. I </a:t>
            </a:r>
            <a:r>
              <a:rPr lang="en-GB" altLang="en-US" sz="2400" dirty="0">
                <a:solidFill>
                  <a:srgbClr val="EA32D0"/>
                </a:solidFill>
                <a:latin typeface="Comic Sans MS" panose="030F0702030302020204" pitchFamily="66" charset="0"/>
              </a:rPr>
              <a:t>am really looking forward to teaching you and getting up to some fun and exciting activities.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GB" altLang="en-US" sz="24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GB" alt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Facts about </a:t>
            </a:r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Miss White:</a:t>
            </a:r>
            <a:endParaRPr lang="en-GB" altLang="en-U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GB" altLang="en-U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I love going on adventures </a:t>
            </a:r>
            <a:r>
              <a:rPr lang="en-GB" altLang="en-US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and visiting new places</a:t>
            </a:r>
            <a:endParaRPr lang="en-GB" altLang="en-US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love baking and trying new recipes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 </a:t>
            </a:r>
            <a:r>
              <a:rPr lang="en-GB" alt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love reading </a:t>
            </a:r>
            <a:endParaRPr lang="en-GB" altLang="en-US" sz="24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 enjoy going on bike rides</a:t>
            </a:r>
            <a:endParaRPr lang="en-GB" alt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3"/>
          <a:stretch/>
        </p:blipFill>
        <p:spPr>
          <a:xfrm rot="5400000">
            <a:off x="9123851" y="2138014"/>
            <a:ext cx="2554135" cy="25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341A46A-63E2-4204-A08E-90C36722B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3472" y="188640"/>
            <a:ext cx="6797675" cy="1304925"/>
          </a:xfrm>
        </p:spPr>
        <p:txBody>
          <a:bodyPr/>
          <a:lstStyle/>
          <a:p>
            <a:pPr algn="ctr" eaLnBrk="1" hangingPunct="1"/>
            <a:r>
              <a:rPr lang="en-GB" altLang="en-US" u="sng" dirty="0">
                <a:solidFill>
                  <a:srgbClr val="FFC000"/>
                </a:solidFill>
                <a:latin typeface="Comic Sans MS" panose="030F0702030302020204" pitchFamily="66" charset="0"/>
              </a:rPr>
              <a:t>Meet your Teaching Assistant </a:t>
            </a:r>
            <a:r>
              <a:rPr lang="en-GB" altLang="en-US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– Mrs </a:t>
            </a:r>
            <a:r>
              <a:rPr lang="en-GB" altLang="en-US" u="sng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Beesley</a:t>
            </a:r>
            <a:endParaRPr lang="en-GB" altLang="en-US" u="sng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GB" alt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Facts about </a:t>
            </a:r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Mrs </a:t>
            </a:r>
            <a:r>
              <a:rPr lang="en-GB" altLang="en-US" sz="24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Beesley</a:t>
            </a:r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  <a:endParaRPr lang="en-GB" altLang="en-U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GB" altLang="en-U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I love </a:t>
            </a:r>
            <a:r>
              <a:rPr lang="en-GB" altLang="en-US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art and being creative</a:t>
            </a:r>
            <a:endParaRPr lang="en-GB" altLang="en-US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 love </a:t>
            </a:r>
            <a:r>
              <a:rPr lang="en-GB" alt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reading and sharing books</a:t>
            </a:r>
            <a:endParaRPr lang="en-GB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 </a:t>
            </a:r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enjoy looking after plants and gardening</a:t>
            </a:r>
            <a:endParaRPr lang="en-GB" altLang="en-U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 </a:t>
            </a:r>
            <a:r>
              <a:rPr lang="en-GB" alt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have three daughters and a </a:t>
            </a:r>
            <a:r>
              <a:rPr lang="en-GB" altLang="en-US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W</a:t>
            </a:r>
            <a:r>
              <a:rPr lang="en-GB" altLang="en-US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estie</a:t>
            </a:r>
            <a:r>
              <a:rPr lang="en-GB" alt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called Charlie who loves going for walks in the park</a:t>
            </a:r>
            <a:endParaRPr lang="en-GB" alt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026" name="Picture 2" descr="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841102"/>
            <a:ext cx="1487528" cy="257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1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341A46A-63E2-4204-A08E-90C36722B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3472" y="188640"/>
            <a:ext cx="6797675" cy="1304925"/>
          </a:xfrm>
        </p:spPr>
        <p:txBody>
          <a:bodyPr/>
          <a:lstStyle/>
          <a:p>
            <a:pPr algn="ctr" eaLnBrk="1" hangingPunct="1"/>
            <a:r>
              <a:rPr lang="en-GB" altLang="en-US" u="sng" dirty="0">
                <a:solidFill>
                  <a:srgbClr val="FFC000"/>
                </a:solidFill>
                <a:latin typeface="Comic Sans MS" panose="030F0702030302020204" pitchFamily="66" charset="0"/>
              </a:rPr>
              <a:t>Meet your Teaching Assistant </a:t>
            </a:r>
            <a:r>
              <a:rPr lang="en-GB" altLang="en-US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– Mrs Buchanan</a:t>
            </a:r>
            <a:endParaRPr lang="en-GB" altLang="en-US" u="sng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r="15207"/>
          <a:stretch/>
        </p:blipFill>
        <p:spPr>
          <a:xfrm rot="5400000">
            <a:off x="8922879" y="1250193"/>
            <a:ext cx="2987202" cy="3168352"/>
          </a:xfr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Facts about Mrs Buchanan: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  <a:defRPr/>
            </a:pPr>
            <a:endParaRPr lang="en-GB" altLang="en-US" sz="24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 love nature and the countryside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love walking and going on bike rides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 enjoy playing golf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 have a cat called Tabitha who is 21!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469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341A46A-63E2-4204-A08E-90C36722B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3472" y="188640"/>
            <a:ext cx="6797675" cy="1304925"/>
          </a:xfrm>
        </p:spPr>
        <p:txBody>
          <a:bodyPr/>
          <a:lstStyle/>
          <a:p>
            <a:pPr algn="ctr" eaLnBrk="1" hangingPunct="1"/>
            <a:r>
              <a:rPr lang="en-GB" altLang="en-US" u="sng" dirty="0">
                <a:solidFill>
                  <a:srgbClr val="FFC000"/>
                </a:solidFill>
                <a:latin typeface="Comic Sans MS" panose="030F0702030302020204" pitchFamily="66" charset="0"/>
              </a:rPr>
              <a:t>Meet your Teaching Assistant </a:t>
            </a:r>
            <a:r>
              <a:rPr lang="en-GB" altLang="en-US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– Mrs Bean</a:t>
            </a:r>
            <a:endParaRPr lang="en-GB" altLang="en-US" u="sng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GB" alt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Facts about </a:t>
            </a:r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Mrs Bean:</a:t>
            </a:r>
            <a:endParaRPr lang="en-GB" altLang="en-U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GB" altLang="en-U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I love </a:t>
            </a:r>
            <a:r>
              <a:rPr lang="en-GB" altLang="en-US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going camping</a:t>
            </a:r>
            <a:endParaRPr lang="en-GB" altLang="en-US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 </a:t>
            </a:r>
            <a:r>
              <a:rPr lang="en-GB" alt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like travelling to different countries</a:t>
            </a:r>
            <a:endParaRPr lang="en-GB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 love reading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 enjoy </a:t>
            </a:r>
            <a:r>
              <a:rPr lang="en-GB" alt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playing netball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EA32D0"/>
                </a:solidFill>
                <a:latin typeface="Comic Sans MS" panose="030F0702030302020204" pitchFamily="66" charset="0"/>
              </a:rPr>
              <a:t>I love spending time with my family</a:t>
            </a:r>
            <a:endParaRPr lang="en-GB" altLang="en-US" sz="2400" dirty="0">
              <a:solidFill>
                <a:srgbClr val="EA32D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2050" name="Picture 2" descr="https://attachments.office.net/owa/White.G1%40welearn365.com/service.svc/s/GetAttachmentThumbnail?id=AAMkADAwZTFkYjE3LWM4N2UtNGUyYS1hYzk1LTAzMzFiZDY1YzcwMgBGAAAAAABGiWQk%2FhDaTbXk8qxQLEO0BwCe9BucEabbSpXVdSOUBXD3AAAAAAEJAACe9BucEabbSpXVdSOUBXD3AALTAt8%2FAAABEgAQAOCh35P6bAlMqk59oMfSrTY%3D&amp;thumbnailType=2&amp;owa=outlook.office.com&amp;scriptVer=2020062804.09&amp;X-OWA-CANARY=35Spp9Siz0edyzXrApS8DuCQGfDUJNgYlZxkkNrnjxO9kG1xwRGNIHTfu3FC42kl9mJRPVvft8s.&amp;token=eyJhbGciOiJSUzI1NiIsImtpZCI6IjU2MzU4ODUyMzRCOTI1MkRERTAwNTc2NkQ5RDlGMjc2NTY1RjYzRTIiLCJ4NXQiOiJWaldJVWpTNUpTM2VBRmRtMmRueWRsWmZZLUkiLCJ0eXAiOiJKV1QifQ.eyJvcmlnaW4iOiJodHRwczovL291dGxvb2sub2ZmaWNlLmNvbSIsInVjIjoiMTc2OWM1Nzk2OTAwNDAxM2E5NWZlNzIyZmE0YjA1ZDAiLCJzaWduaW5fc3RhdGUiOiJbXCJrbXNpXCJdIiwidmVyIjoiRXhjaGFuZ2UuQ2FsbGJhY2suVjEiLCJhcHBjdHhzZW5kZXIiOiJPd2FEb3dubG9hZEA0YzE1MTFmYS1iYWI5LTQzN2EtYTE5ZC1hOWU1M2YyOWZkYjAiLCJpc3NyaW5nIjoiV1ciLCJhcHBjdHgiOiJ7XCJtc2V4Y2hwcm90XCI6XCJvd2FcIixcInByaW1hcnlzaWRcIjpcIlMtMS01LTIxLTI3NDMxNzU3MDctMzY5MzkyMTg2MC0xMDU0MjI0MzI4LTE3MDIzMTZcIixcInB1aWRcIjpcIjExNTM3NjU5MzIyNjk4MTc1NzhcIixcIm9pZFwiOlwiYWFjMDNmMGYtYjMyNy00MTkwLWJkNGEtYTAzMTYwNjExYmZlXCIsXCJzY29wZVwiOlwiT3dhRG93bmxvYWRcIn0iLCJuYmYiOjE1OTQzODczNTIsImV4cCI6MTU5NDM4Nzk1MiwiaXNzIjoiMDAwMDAwMDItMDAwMC0wZmYxLWNlMDAtMDAwMDAwMDAwMDAwQDRjMTUxMWZhLWJhYjktNDM3YS1hMTlkLWE5ZTUzZjI5ZmRiMCIsImF1ZCI6IjAwMDAwMDAyLTAwMDAtMGZmMS1jZTAwLTAwMDAwMDAwMDAwMC9hdHRhY2htZW50cy5vZmZpY2UubmV0QDRjMTUxMWZhLWJhYjktNDM3YS1hMTlkLWE5ZTUzZjI5ZmRiMCIsImhhcHAiOiJvd2EifQ.Y0n_8qUaBu8JvKb5fpYjpaG3uNi3uGi1E-FHZSwafqZSZZPSi4OPrUHsPZnu5b_30Oicsu-bZuZg3-9ZNEjQIIu6ul2dH-SoBWHaVq3qYew9sYupLpx_XveZlUXmSNa8BKv2CuAqz_VcfM6paZKKtgxM22ssRFpshtEWxBEYPe-TJDeBurZEFHEBn8ijF56TLmtINgcpDcl8aDiJvjXJ6tAPLcdAYWbgWsJo5zCVLzXOMAzi2Qx7Zy9hskC4G3iJTrg8aS2zbFwQ-8QEVPxH7Ca9AHklVq3MVxKrW_ybyL154pSg6k2GthNQj6L5KnIQwF3Sccj22Wkm0t41Yl3daw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95312"/>
            <a:ext cx="20764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2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448" y="537392"/>
            <a:ext cx="7992888" cy="61848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altLang="en-US" u="sng" dirty="0">
                <a:solidFill>
                  <a:srgbClr val="FFC000"/>
                </a:solidFill>
                <a:latin typeface="Comic Sans MS" panose="030F0702030302020204" pitchFamily="66" charset="0"/>
              </a:rPr>
              <a:t>Meet your </a:t>
            </a:r>
            <a:r>
              <a:rPr lang="en-GB" altLang="en-US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teaching assistant (and teacher on Thursday afternoons)- Miss </a:t>
            </a:r>
            <a:r>
              <a:rPr lang="en-GB" altLang="en-US" u="sng" dirty="0">
                <a:solidFill>
                  <a:srgbClr val="FFC000"/>
                </a:solidFill>
                <a:latin typeface="Comic Sans MS" panose="030F0702030302020204" pitchFamily="66" charset="0"/>
              </a:rPr>
              <a:t>Rushton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703512" y="1341439"/>
            <a:ext cx="8221538" cy="5400675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GB" altLang="en-US" sz="2400" dirty="0">
              <a:latin typeface="Letter-join Plus 36" panose="02000505000000020003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GB" altLang="en-US" sz="2400" dirty="0">
              <a:latin typeface="Letter-join Plus 36" panose="02000505000000020003"/>
            </a:endParaRP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ACB26FC2-CB02-4BB4-9D8A-8BD96676A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649" y="369208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487488" y="1772816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Facts about Miss Rushton: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  <a:defRPr/>
            </a:pPr>
            <a:endParaRPr lang="en-GB" altLang="en-US" sz="24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 love to sing and listen to live music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My amazing 4 children keep me busy and happy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 enjoy reading stories and funny poems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 adore my 3 spoilt cats Smudge, Mittens and Bobby Bear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GB" altLang="en-US" sz="2400" dirty="0" smtClean="0">
                <a:solidFill>
                  <a:srgbClr val="EA32D0"/>
                </a:solidFill>
                <a:latin typeface="Comic Sans MS" panose="030F0702030302020204" pitchFamily="66" charset="0"/>
              </a:rPr>
              <a:t>My favourite thing to do is sit in my garden on a sunny day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520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534" y="332656"/>
            <a:ext cx="7200900" cy="51029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altLang="en-US" u="sng" dirty="0">
                <a:solidFill>
                  <a:srgbClr val="EA32D0"/>
                </a:solidFill>
                <a:latin typeface="Comic Sans MS" panose="030F0702030302020204" pitchFamily="66" charset="0"/>
              </a:rPr>
              <a:t>Learning is FUN in Year </a:t>
            </a:r>
            <a:r>
              <a:rPr lang="en-GB" altLang="en-US" u="sng" dirty="0" smtClean="0">
                <a:solidFill>
                  <a:srgbClr val="EA32D0"/>
                </a:solidFill>
                <a:latin typeface="Comic Sans MS" panose="030F0702030302020204" pitchFamily="66" charset="0"/>
              </a:rPr>
              <a:t>1</a:t>
            </a:r>
            <a:endParaRPr lang="en-GB" altLang="en-US" u="sng" dirty="0">
              <a:solidFill>
                <a:srgbClr val="EA32D0"/>
              </a:solidFill>
              <a:latin typeface="Comic Sans MS" panose="030F0702030302020204" pitchFamily="66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51384" y="986966"/>
            <a:ext cx="10801200" cy="48182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altLang="en-US" sz="2400" dirty="0">
                <a:solidFill>
                  <a:srgbClr val="2569D4"/>
                </a:solidFill>
                <a:latin typeface="Comic Sans MS" panose="030F0702030302020204" pitchFamily="66" charset="0"/>
              </a:rPr>
              <a:t>We are very excited to explore some AMAZING Year </a:t>
            </a:r>
            <a:r>
              <a:rPr lang="en-GB" altLang="en-US" sz="2400" dirty="0" smtClean="0">
                <a:solidFill>
                  <a:srgbClr val="2569D4"/>
                </a:solidFill>
                <a:latin typeface="Comic Sans MS" panose="030F0702030302020204" pitchFamily="66" charset="0"/>
              </a:rPr>
              <a:t>1 </a:t>
            </a:r>
            <a:r>
              <a:rPr lang="en-GB" altLang="en-US" sz="2400" dirty="0">
                <a:solidFill>
                  <a:srgbClr val="2569D4"/>
                </a:solidFill>
                <a:latin typeface="Comic Sans MS" panose="030F0702030302020204" pitchFamily="66" charset="0"/>
              </a:rPr>
              <a:t>topics with you.  We have been busy planning some </a:t>
            </a:r>
            <a:r>
              <a:rPr lang="en-GB" altLang="en-US" sz="2400" dirty="0" smtClean="0">
                <a:solidFill>
                  <a:srgbClr val="2569D4"/>
                </a:solidFill>
                <a:latin typeface="Comic Sans MS" panose="030F0702030302020204" pitchFamily="66" charset="0"/>
              </a:rPr>
              <a:t>fairy tale challenges, superhero adventures, dinosaur days, exploring the Earth and learning all about London.</a:t>
            </a:r>
            <a:endParaRPr lang="en-GB" altLang="en-US" sz="2400" dirty="0">
              <a:solidFill>
                <a:srgbClr val="2569D4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altLang="en-U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Each of our topics are going to be based around a key text, which we will explore in </a:t>
            </a:r>
            <a:r>
              <a:rPr lang="en-GB" altLang="en-US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all lessons. To start with we will be learning through play, just like in Reception. I can’t wait to set up the classroom with lots of areas and challenges for you to complete. </a:t>
            </a:r>
            <a:endParaRPr lang="en-GB" altLang="en-US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alt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We are also going to spend LOTS of time thinking about how we can build relationships, manage our feelings and behaviour, enjoy and achieve and re-engage with physical health and wellbeing routines as well as learn new routines.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2400" dirty="0">
              <a:latin typeface="Letter-join Plus 36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459286" y="223834"/>
            <a:ext cx="7273428" cy="69326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u="sng" dirty="0">
                <a:solidFill>
                  <a:srgbClr val="EA32D0"/>
                </a:solidFill>
                <a:latin typeface="Comic Sans MS" panose="030F0702030302020204" pitchFamily="66" charset="0"/>
              </a:rPr>
              <a:t>What will our classroom look like?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307468" y="1052736"/>
            <a:ext cx="9577064" cy="5400675"/>
          </a:xfrm>
        </p:spPr>
        <p:txBody>
          <a:bodyPr>
            <a:normAutofit/>
          </a:bodyPr>
          <a:lstStyle/>
          <a:p>
            <a:r>
              <a:rPr lang="en-GB" alt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 am very excited to tell you that our Year </a:t>
            </a:r>
            <a:r>
              <a:rPr lang="en-GB" alt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 </a:t>
            </a:r>
            <a:r>
              <a:rPr lang="en-GB" alt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classroom will look very different in September! We are lucky enough to be moving into the </a:t>
            </a:r>
            <a:r>
              <a:rPr lang="en-GB" alt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Year 2 classroom and we will have our own outdoor area. We </a:t>
            </a:r>
            <a:r>
              <a:rPr lang="en-GB" alt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are currently setting up the new Year </a:t>
            </a:r>
            <a:r>
              <a:rPr lang="en-GB" alt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 classroom and outdoor area…</a:t>
            </a:r>
            <a:endParaRPr lang="en-GB" altLang="en-U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GB" altLang="en-US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You will use the same pegs and toilets you have used in Reception.</a:t>
            </a:r>
          </a:p>
          <a:p>
            <a:r>
              <a:rPr lang="en-GB" altLang="en-US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On the next slide there are some pictures to show you what the classroom and outdoor area look like now. It will look different to this in September.</a:t>
            </a:r>
            <a:endParaRPr lang="en-GB" altLang="en-U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6632"/>
            <a:ext cx="5244075" cy="3933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109"/>
            <a:ext cx="5268077" cy="3951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64" y="3645024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DE8BD18C-BB6B-4682-868D-83DA48E4EB75}" vid="{737B1A93-DF05-4E1D-9B85-4E3AAA23E5A4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tf03896101</Template>
  <TotalTime>28966</TotalTime>
  <Words>651</Words>
  <Application>Microsoft Office PowerPoint</Application>
  <PresentationFormat>Widescreen</PresentationFormat>
  <Paragraphs>70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Comic Sans MS</vt:lpstr>
      <vt:lpstr>Letter-join Plus 36</vt:lpstr>
      <vt:lpstr>Times New Roman</vt:lpstr>
      <vt:lpstr>Children Friends 16x9</vt:lpstr>
      <vt:lpstr>Welcome to Year 1</vt:lpstr>
      <vt:lpstr>Meet your teacher – Miss White</vt:lpstr>
      <vt:lpstr>Meet your Teaching Assistant – Mrs Beesley</vt:lpstr>
      <vt:lpstr>Meet your Teaching Assistant – Mrs Buchanan</vt:lpstr>
      <vt:lpstr>Meet your Teaching Assistant – Mrs Bean</vt:lpstr>
      <vt:lpstr>Meet your teaching assistant (and teacher on Thursday afternoons)- Miss Rushton</vt:lpstr>
      <vt:lpstr>Learning is FUN in Year 1</vt:lpstr>
      <vt:lpstr>What will our classroom look like?</vt:lpstr>
      <vt:lpstr>PowerPoint Presentation</vt:lpstr>
      <vt:lpstr>PowerPoint Presentation</vt:lpstr>
      <vt:lpstr>Questions or Queries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Reception Parents Welcome Meeting</dc:title>
  <dc:creator>Lara Jeffries</dc:creator>
  <cp:keywords/>
  <cp:lastModifiedBy>G White STP</cp:lastModifiedBy>
  <cp:revision>212</cp:revision>
  <cp:lastPrinted>2017-09-20T13:27:42Z</cp:lastPrinted>
  <dcterms:created xsi:type="dcterms:W3CDTF">2017-05-06T10:18:17Z</dcterms:created>
  <dcterms:modified xsi:type="dcterms:W3CDTF">2020-07-10T13:36:23Z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