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7"/>
  </p:notesMasterIdLst>
  <p:handoutMasterIdLst>
    <p:handoutMasterId r:id="rId18"/>
  </p:handoutMasterIdLst>
  <p:sldIdLst>
    <p:sldId id="256" r:id="rId5"/>
    <p:sldId id="258" r:id="rId6"/>
    <p:sldId id="263" r:id="rId7"/>
    <p:sldId id="266" r:id="rId8"/>
    <p:sldId id="268" r:id="rId9"/>
    <p:sldId id="267" r:id="rId10"/>
    <p:sldId id="269" r:id="rId11"/>
    <p:sldId id="270" r:id="rId12"/>
    <p:sldId id="271" r:id="rId13"/>
    <p:sldId id="272" r:id="rId14"/>
    <p:sldId id="273" r:id="rId15"/>
    <p:sldId id="274"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EDA4BC-C5FF-E82A-0361-83F48B380AD6}" v="9" dt="2021-07-20T07:24:07.539"/>
  </p1510:revLst>
</p1510:revInfo>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12" autoAdjust="0"/>
  </p:normalViewPr>
  <p:slideViewPr>
    <p:cSldViewPr snapToGrid="0">
      <p:cViewPr varScale="1">
        <p:scale>
          <a:sx n="73" d="100"/>
          <a:sy n="73" d="100"/>
        </p:scale>
        <p:origin x="618" y="54"/>
      </p:cViewPr>
      <p:guideLst/>
    </p:cSldViewPr>
  </p:slideViewPr>
  <p:notesTextViewPr>
    <p:cViewPr>
      <p:scale>
        <a:sx n="3" d="2"/>
        <a:sy n="3" d="2"/>
      </p:scale>
      <p:origin x="0" y="0"/>
    </p:cViewPr>
  </p:notesText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0594C5-4210-4C0B-94C8-05EA2A2738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07B545-CB7B-485B-8848-24C5090D7CC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23E10C-4735-4A0D-A76B-FFFBF4B6ED03}" type="datetimeFigureOut">
              <a:rPr lang="en-US" smtClean="0"/>
              <a:t>7/20/2021</a:t>
            </a:fld>
            <a:endParaRPr lang="en-US" dirty="0"/>
          </a:p>
        </p:txBody>
      </p:sp>
      <p:sp>
        <p:nvSpPr>
          <p:cNvPr id="4" name="Footer Placeholder 3">
            <a:extLst>
              <a:ext uri="{FF2B5EF4-FFF2-40B4-BE49-F238E27FC236}">
                <a16:creationId xmlns:a16="http://schemas.microsoft.com/office/drawing/2014/main" id="{DD9E7E0C-EC12-408D-80EA-659FD94A65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F952D70-4DD5-4630-8772-5085BDBF1D2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D13D6A-DFDD-4B27-9F53-83C0CD9331E8}" type="slidenum">
              <a:rPr lang="en-US" smtClean="0"/>
              <a:t>‹#›</a:t>
            </a:fld>
            <a:endParaRPr lang="en-US" dirty="0"/>
          </a:p>
        </p:txBody>
      </p:sp>
    </p:spTree>
    <p:extLst>
      <p:ext uri="{BB962C8B-B14F-4D97-AF65-F5344CB8AC3E}">
        <p14:creationId xmlns:p14="http://schemas.microsoft.com/office/powerpoint/2010/main" val="2786963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35CDE-2E0B-4188-96E9-ADF9ACB826A9}" type="datetimeFigureOut">
              <a:rPr lang="en-US" noProof="0" smtClean="0"/>
              <a:t>7/20/2021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D7B6F-E65C-42E7-86A5-0A01C6C95227}" type="slidenum">
              <a:rPr lang="en-US" noProof="0" smtClean="0"/>
              <a:t>‹#›</a:t>
            </a:fld>
            <a:endParaRPr lang="en-US" noProof="0" dirty="0"/>
          </a:p>
        </p:txBody>
      </p:sp>
    </p:spTree>
    <p:extLst>
      <p:ext uri="{BB962C8B-B14F-4D97-AF65-F5344CB8AC3E}">
        <p14:creationId xmlns:p14="http://schemas.microsoft.com/office/powerpoint/2010/main" val="2295432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3771749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Edit Master text styles</a:t>
            </a:r>
          </a:p>
        </p:txBody>
      </p:sp>
    </p:spTree>
    <p:extLst>
      <p:ext uri="{BB962C8B-B14F-4D97-AF65-F5344CB8AC3E}">
        <p14:creationId xmlns:p14="http://schemas.microsoft.com/office/powerpoint/2010/main" val="2256173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21020577">
            <a:off x="630442" y="2818995"/>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23" name="Subtitle 2">
            <a:extLst>
              <a:ext uri="{FF2B5EF4-FFF2-40B4-BE49-F238E27FC236}">
                <a16:creationId xmlns:a16="http://schemas.microsoft.com/office/drawing/2014/main" id="{EEDE58A0-A534-4BA6-A842-9291BD21B3B3}"/>
              </a:ext>
            </a:extLst>
          </p:cNvPr>
          <p:cNvSpPr>
            <a:spLocks noGrp="1"/>
          </p:cNvSpPr>
          <p:nvPr>
            <p:ph type="subTitle" idx="1" hasCustomPrompt="1"/>
          </p:nvPr>
        </p:nvSpPr>
        <p:spPr>
          <a:xfrm rot="853085">
            <a:off x="7075878" y="2826510"/>
            <a:ext cx="4975641" cy="1655762"/>
          </a:xfrm>
        </p:spPr>
        <p:txBody>
          <a:bodyPr anchor="ctr">
            <a:normAutofit/>
          </a:bodyPr>
          <a:lstStyle>
            <a:lvl1pPr marL="0" indent="0" algn="l">
              <a:buFont typeface="Arial" panose="020B0604020202020204" pitchFamily="34" charset="0"/>
              <a:buNone/>
              <a:defRPr sz="3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655702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21" name="Text Placeholder 2">
            <a:extLst>
              <a:ext uri="{FF2B5EF4-FFF2-40B4-BE49-F238E27FC236}">
                <a16:creationId xmlns:a16="http://schemas.microsoft.com/office/drawing/2014/main" id="{E88D0B4A-E9EE-4F17-AF07-687763131457}"/>
              </a:ext>
            </a:extLst>
          </p:cNvPr>
          <p:cNvSpPr>
            <a:spLocks noGrp="1"/>
          </p:cNvSpPr>
          <p:nvPr>
            <p:ph type="body" idx="1"/>
          </p:nvPr>
        </p:nvSpPr>
        <p:spPr>
          <a:xfrm>
            <a:off x="3961075" y="3345999"/>
            <a:ext cx="7319700" cy="1500187"/>
          </a:xfrm>
        </p:spPr>
        <p:txBody>
          <a:bodyPr>
            <a:normAutofit/>
          </a:bodyPr>
          <a:lstStyle>
            <a:lvl1pPr marL="0" indent="0" algn="ctr">
              <a:buFont typeface="Arial" panose="020B0604020202020204" pitchFamily="34" charse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Tree>
    <p:extLst>
      <p:ext uri="{BB962C8B-B14F-4D97-AF65-F5344CB8AC3E}">
        <p14:creationId xmlns:p14="http://schemas.microsoft.com/office/powerpoint/2010/main" val="180464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22" name="Content Placeholder 2">
            <a:extLst>
              <a:ext uri="{FF2B5EF4-FFF2-40B4-BE49-F238E27FC236}">
                <a16:creationId xmlns:a16="http://schemas.microsoft.com/office/drawing/2014/main" id="{6C9B7F00-EB71-4AB0-9B4E-A64B7BB58EC5}"/>
              </a:ext>
            </a:extLst>
          </p:cNvPr>
          <p:cNvSpPr>
            <a:spLocks noGrp="1"/>
          </p:cNvSpPr>
          <p:nvPr>
            <p:ph idx="1"/>
          </p:nvPr>
        </p:nvSpPr>
        <p:spPr>
          <a:xfrm>
            <a:off x="911225" y="1825625"/>
            <a:ext cx="10442575"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144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Content Placeholder 2">
            <a:extLst>
              <a:ext uri="{FF2B5EF4-FFF2-40B4-BE49-F238E27FC236}">
                <a16:creationId xmlns:a16="http://schemas.microsoft.com/office/drawing/2014/main" id="{F2DC463F-D8D9-4961-B44E-0CCDE38BA290}"/>
              </a:ext>
            </a:extLst>
          </p:cNvPr>
          <p:cNvSpPr>
            <a:spLocks noGrp="1"/>
          </p:cNvSpPr>
          <p:nvPr>
            <p:ph sz="half" idx="1"/>
          </p:nvPr>
        </p:nvSpPr>
        <p:spPr>
          <a:xfrm>
            <a:off x="838200" y="1825625"/>
            <a:ext cx="5181600" cy="397608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5DB1D622-84A6-489A-91BE-DF1D23C03B54}"/>
              </a:ext>
            </a:extLst>
          </p:cNvPr>
          <p:cNvSpPr>
            <a:spLocks noGrp="1"/>
          </p:cNvSpPr>
          <p:nvPr>
            <p:ph sz="half" idx="2"/>
          </p:nvPr>
        </p:nvSpPr>
        <p:spPr>
          <a:xfrm>
            <a:off x="6172200" y="1825625"/>
            <a:ext cx="5181600" cy="397608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013669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5870" y="312092"/>
            <a:ext cx="4391191" cy="1368122"/>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17" name="Text Placeholder 2">
            <a:extLst>
              <a:ext uri="{FF2B5EF4-FFF2-40B4-BE49-F238E27FC236}">
                <a16:creationId xmlns:a16="http://schemas.microsoft.com/office/drawing/2014/main" id="{5A6B27D7-F5EE-4688-B64B-CDC996CB368E}"/>
              </a:ext>
            </a:extLst>
          </p:cNvPr>
          <p:cNvSpPr>
            <a:spLocks noGrp="1"/>
          </p:cNvSpPr>
          <p:nvPr>
            <p:ph type="body" idx="1"/>
          </p:nvPr>
        </p:nvSpPr>
        <p:spPr>
          <a:xfrm>
            <a:off x="839788" y="1942689"/>
            <a:ext cx="5157787"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8" name="Content Placeholder 3">
            <a:extLst>
              <a:ext uri="{FF2B5EF4-FFF2-40B4-BE49-F238E27FC236}">
                <a16:creationId xmlns:a16="http://schemas.microsoft.com/office/drawing/2014/main" id="{9D3AFCF0-98C5-4ECC-A2A6-BA8BA0A64592}"/>
              </a:ext>
            </a:extLst>
          </p:cNvPr>
          <p:cNvSpPr>
            <a:spLocks noGrp="1"/>
          </p:cNvSpPr>
          <p:nvPr>
            <p:ph sz="half" idx="2"/>
          </p:nvPr>
        </p:nvSpPr>
        <p:spPr>
          <a:xfrm>
            <a:off x="839788" y="2638097"/>
            <a:ext cx="5157787" cy="3184634"/>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4">
            <a:extLst>
              <a:ext uri="{FF2B5EF4-FFF2-40B4-BE49-F238E27FC236}">
                <a16:creationId xmlns:a16="http://schemas.microsoft.com/office/drawing/2014/main" id="{3F44E47F-9EE9-414B-B2D8-DD6737905A30}"/>
              </a:ext>
            </a:extLst>
          </p:cNvPr>
          <p:cNvSpPr>
            <a:spLocks noGrp="1"/>
          </p:cNvSpPr>
          <p:nvPr>
            <p:ph type="body" sz="quarter" idx="3"/>
          </p:nvPr>
        </p:nvSpPr>
        <p:spPr>
          <a:xfrm>
            <a:off x="6172200" y="1942689"/>
            <a:ext cx="5183188" cy="562385"/>
          </a:xfrm>
        </p:spPr>
        <p:txBody>
          <a:bodyPr anchor="b"/>
          <a:lstStyle>
            <a:lvl1pPr marL="0" indent="0">
              <a:buNone/>
              <a:defRPr sz="24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5">
            <a:extLst>
              <a:ext uri="{FF2B5EF4-FFF2-40B4-BE49-F238E27FC236}">
                <a16:creationId xmlns:a16="http://schemas.microsoft.com/office/drawing/2014/main" id="{D8D8261D-A3B4-4909-8FCD-D7C160F42D85}"/>
              </a:ext>
            </a:extLst>
          </p:cNvPr>
          <p:cNvSpPr>
            <a:spLocks noGrp="1"/>
          </p:cNvSpPr>
          <p:nvPr>
            <p:ph sz="quarter" idx="4"/>
          </p:nvPr>
        </p:nvSpPr>
        <p:spPr>
          <a:xfrm>
            <a:off x="6172200" y="2638097"/>
            <a:ext cx="5183188" cy="3184634"/>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9152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6" name="Content Placeholder 2">
            <a:extLst>
              <a:ext uri="{FF2B5EF4-FFF2-40B4-BE49-F238E27FC236}">
                <a16:creationId xmlns:a16="http://schemas.microsoft.com/office/drawing/2014/main" id="{9E80D7DF-92B2-4A46-AA79-DDC69AC8A8EE}"/>
              </a:ext>
            </a:extLst>
          </p:cNvPr>
          <p:cNvSpPr>
            <a:spLocks noGrp="1"/>
          </p:cNvSpPr>
          <p:nvPr>
            <p:ph idx="1"/>
          </p:nvPr>
        </p:nvSpPr>
        <p:spPr>
          <a:xfrm>
            <a:off x="5180012" y="1347788"/>
            <a:ext cx="6172200" cy="43305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 name="Text Placeholder 3">
            <a:extLst>
              <a:ext uri="{FF2B5EF4-FFF2-40B4-BE49-F238E27FC236}">
                <a16:creationId xmlns:a16="http://schemas.microsoft.com/office/drawing/2014/main" id="{F0A242F9-0019-4B57-A03D-285B738367AC}"/>
              </a:ext>
            </a:extLst>
          </p:cNvPr>
          <p:cNvSpPr>
            <a:spLocks noGrp="1"/>
          </p:cNvSpPr>
          <p:nvPr>
            <p:ph type="body" sz="half" idx="2"/>
          </p:nvPr>
        </p:nvSpPr>
        <p:spPr>
          <a:xfrm>
            <a:off x="839788" y="2806262"/>
            <a:ext cx="3932237" cy="2872065"/>
          </a:xfrm>
          <a:gradFill>
            <a:gsLst>
              <a:gs pos="0">
                <a:schemeClr val="tx2"/>
              </a:gs>
              <a:gs pos="100000">
                <a:schemeClr val="tx1"/>
              </a:gs>
            </a:gsLst>
            <a:lin ang="10800000" scaled="1"/>
          </a:gradFill>
        </p:spPr>
        <p:txBody>
          <a:bodyPr lIns="274320" anchor="ctr">
            <a:normAutofit/>
          </a:bodyPr>
          <a:lstStyle>
            <a:lvl1pPr marL="0" indent="0">
              <a:buFont typeface="Arial" panose="020B0604020202020204" pitchFamily="34" charse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2" name="Title 1">
            <a:extLst>
              <a:ext uri="{FF2B5EF4-FFF2-40B4-BE49-F238E27FC236}">
                <a16:creationId xmlns:a16="http://schemas.microsoft.com/office/drawing/2014/main" id="{94A01F06-84A3-407F-8D89-167A9D402359}"/>
              </a:ext>
            </a:extLst>
          </p:cNvPr>
          <p:cNvSpPr>
            <a:spLocks noGrp="1"/>
          </p:cNvSpPr>
          <p:nvPr>
            <p:ph type="title"/>
          </p:nvPr>
        </p:nvSpPr>
        <p:spPr>
          <a:xfrm rot="21227985">
            <a:off x="857494" y="721373"/>
            <a:ext cx="3918639"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199802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
        <p:nvSpPr>
          <p:cNvPr id="17" name="Picture Placeholder 2">
            <a:extLst>
              <a:ext uri="{FF2B5EF4-FFF2-40B4-BE49-F238E27FC236}">
                <a16:creationId xmlns:a16="http://schemas.microsoft.com/office/drawing/2014/main" id="{1C9B27A5-4499-4F2B-843D-B4AC979D3003}"/>
              </a:ext>
            </a:extLst>
          </p:cNvPr>
          <p:cNvSpPr>
            <a:spLocks noGrp="1"/>
          </p:cNvSpPr>
          <p:nvPr>
            <p:ph type="pic" idx="13"/>
          </p:nvPr>
        </p:nvSpPr>
        <p:spPr>
          <a:xfrm>
            <a:off x="5183188" y="1347788"/>
            <a:ext cx="6172200" cy="43305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18" name="Text Placeholder 3">
            <a:extLst>
              <a:ext uri="{FF2B5EF4-FFF2-40B4-BE49-F238E27FC236}">
                <a16:creationId xmlns:a16="http://schemas.microsoft.com/office/drawing/2014/main" id="{4C8F7DBB-2923-48F9-AE53-06CE214A362F}"/>
              </a:ext>
            </a:extLst>
          </p:cNvPr>
          <p:cNvSpPr>
            <a:spLocks noGrp="1"/>
          </p:cNvSpPr>
          <p:nvPr>
            <p:ph type="body" sz="half" idx="2"/>
          </p:nvPr>
        </p:nvSpPr>
        <p:spPr>
          <a:xfrm>
            <a:off x="839788" y="2603601"/>
            <a:ext cx="3932237" cy="3074726"/>
          </a:xfrm>
          <a:gradFill>
            <a:gsLst>
              <a:gs pos="0">
                <a:schemeClr val="tx2"/>
              </a:gs>
              <a:gs pos="100000">
                <a:schemeClr val="tx1"/>
              </a:gs>
            </a:gsLst>
            <a:lin ang="10800000" scaled="1"/>
          </a:gradFill>
        </p:spPr>
        <p:txBody>
          <a:bodyPr lIns="274320" anchor="ct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2" name="Title 1">
            <a:extLst>
              <a:ext uri="{FF2B5EF4-FFF2-40B4-BE49-F238E27FC236}">
                <a16:creationId xmlns:a16="http://schemas.microsoft.com/office/drawing/2014/main" id="{B6AB5B22-678B-4BFD-ABBC-49961466D4A8}"/>
              </a:ext>
            </a:extLst>
          </p:cNvPr>
          <p:cNvSpPr>
            <a:spLocks noGrp="1"/>
          </p:cNvSpPr>
          <p:nvPr>
            <p:ph type="title"/>
          </p:nvPr>
        </p:nvSpPr>
        <p:spPr>
          <a:xfrm rot="21228869">
            <a:off x="857652" y="725128"/>
            <a:ext cx="3833278" cy="1325563"/>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987248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Tree>
    <p:extLst>
      <p:ext uri="{BB962C8B-B14F-4D97-AF65-F5344CB8AC3E}">
        <p14:creationId xmlns:p14="http://schemas.microsoft.com/office/powerpoint/2010/main" val="22402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519002"/>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135253"/>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
        <p:nvSpPr>
          <p:cNvPr id="7" name="Title 6">
            <a:extLst>
              <a:ext uri="{FF2B5EF4-FFF2-40B4-BE49-F238E27FC236}">
                <a16:creationId xmlns:a16="http://schemas.microsoft.com/office/drawing/2014/main" id="{B3E6E898-94D1-4811-B538-34042349F418}"/>
              </a:ext>
            </a:extLst>
          </p:cNvPr>
          <p:cNvSpPr>
            <a:spLocks noGrp="1"/>
          </p:cNvSpPr>
          <p:nvPr>
            <p:ph type="title"/>
          </p:nvPr>
        </p:nvSpPr>
        <p:spPr>
          <a:xfrm rot="21180000">
            <a:off x="288463" y="354491"/>
            <a:ext cx="4391191" cy="1325563"/>
          </a:xfrm>
        </p:spPr>
        <p:txBody>
          <a:bodyPr vert="horz" lIns="91440" tIns="45720" rIns="91440" bIns="45720" rtlCol="0" anchor="ctr">
            <a:normAutofit/>
          </a:bodyPr>
          <a:lstStyle>
            <a:lvl1pPr>
              <a:defRPr lang="en-US">
                <a:solidFill>
                  <a:schemeClr val="bg1"/>
                </a:solidFill>
              </a:defRPr>
            </a:lvl1pPr>
          </a:lstStyle>
          <a:p>
            <a:pPr lvl="0"/>
            <a:r>
              <a:rPr lang="en-US" noProof="0"/>
              <a:t>Click to edit Master title style</a:t>
            </a:r>
          </a:p>
        </p:txBody>
      </p:sp>
      <p:sp>
        <p:nvSpPr>
          <p:cNvPr id="3" name="Text Placeholder 2">
            <a:extLst>
              <a:ext uri="{FF2B5EF4-FFF2-40B4-BE49-F238E27FC236}">
                <a16:creationId xmlns:a16="http://schemas.microsoft.com/office/drawing/2014/main" id="{DDA29EA0-54CE-44CE-A619-B63EB6AA2D12}"/>
              </a:ext>
            </a:extLst>
          </p:cNvPr>
          <p:cNvSpPr>
            <a:spLocks noGrp="1"/>
          </p:cNvSpPr>
          <p:nvPr>
            <p:ph type="body" sz="quarter" idx="13"/>
          </p:nvPr>
        </p:nvSpPr>
        <p:spPr>
          <a:xfrm>
            <a:off x="1444441" y="2373246"/>
            <a:ext cx="9303119" cy="2111508"/>
          </a:xfrm>
        </p:spPr>
        <p:txBody>
          <a:bodyPr anchor="ctr">
            <a:normAutofit/>
          </a:bodyPr>
          <a:lstStyle>
            <a:lvl1pPr marL="0" indent="0" algn="ctr">
              <a:buNone/>
              <a:defRPr sz="6000"/>
            </a:lvl1pPr>
            <a:lvl2pPr marL="457200" indent="0">
              <a:buNone/>
              <a:defRPr/>
            </a:lvl2pPr>
          </a:lstStyle>
          <a:p>
            <a:pPr lvl="0"/>
            <a:r>
              <a:rPr lang="en-US" noProof="0"/>
              <a:t>Edit Master text styles</a:t>
            </a:r>
          </a:p>
        </p:txBody>
      </p:sp>
    </p:spTree>
    <p:extLst>
      <p:ext uri="{BB962C8B-B14F-4D97-AF65-F5344CB8AC3E}">
        <p14:creationId xmlns:p14="http://schemas.microsoft.com/office/powerpoint/2010/main" val="122552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with Image">
    <p:spTree>
      <p:nvGrpSpPr>
        <p:cNvPr id="1" name=""/>
        <p:cNvGrpSpPr/>
        <p:nvPr/>
      </p:nvGrpSpPr>
      <p:grpSpPr>
        <a:xfrm>
          <a:off x="0" y="0"/>
          <a:ext cx="0" cy="0"/>
          <a:chOff x="0" y="0"/>
          <a:chExt cx="0" cy="0"/>
        </a:xfrm>
      </p:grpSpPr>
      <p:grpSp>
        <p:nvGrpSpPr>
          <p:cNvPr id="11" name="Graphic 9">
            <a:extLst>
              <a:ext uri="{FF2B5EF4-FFF2-40B4-BE49-F238E27FC236}">
                <a16:creationId xmlns:a16="http://schemas.microsoft.com/office/drawing/2014/main" id="{DBE053F1-F4AB-44C9-AD59-A25E78B48A3F}"/>
              </a:ext>
            </a:extLst>
          </p:cNvPr>
          <p:cNvGrpSpPr/>
          <p:nvPr/>
        </p:nvGrpSpPr>
        <p:grpSpPr>
          <a:xfrm>
            <a:off x="1980240" y="520107"/>
            <a:ext cx="10219389" cy="6350602"/>
            <a:chOff x="1980240" y="520107"/>
            <a:chExt cx="10219389" cy="6350602"/>
          </a:xfrm>
        </p:grpSpPr>
        <p:sp>
          <p:nvSpPr>
            <p:cNvPr id="12" name="Freeform: Shape 11">
              <a:extLst>
                <a:ext uri="{FF2B5EF4-FFF2-40B4-BE49-F238E27FC236}">
                  <a16:creationId xmlns:a16="http://schemas.microsoft.com/office/drawing/2014/main" id="{FACD9D55-0502-4018-AF6A-4F0A0F0E07E9}"/>
                </a:ext>
              </a:extLst>
            </p:cNvPr>
            <p:cNvSpPr/>
            <p:nvPr/>
          </p:nvSpPr>
          <p:spPr>
            <a:xfrm>
              <a:off x="1980240" y="2877450"/>
              <a:ext cx="3086393" cy="3988178"/>
            </a:xfrm>
            <a:custGeom>
              <a:avLst/>
              <a:gdLst>
                <a:gd name="connsiteX0" fmla="*/ 12693 w 3086392"/>
                <a:gd name="connsiteY0" fmla="*/ 614730 h 3988178"/>
                <a:gd name="connsiteX1" fmla="*/ 1910253 w 3086392"/>
                <a:gd name="connsiteY1" fmla="*/ 3983090 h 3988178"/>
                <a:gd name="connsiteX2" fmla="*/ 3082574 w 3086392"/>
                <a:gd name="connsiteY2" fmla="*/ 3983090 h 3988178"/>
                <a:gd name="connsiteX3" fmla="*/ 2258266 w 3086392"/>
                <a:gd name="connsiteY3" fmla="*/ 12693 h 3988178"/>
                <a:gd name="connsiteX4" fmla="*/ 12693 w 3086392"/>
                <a:gd name="connsiteY4" fmla="*/ 614730 h 39881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86392" h="3988178">
                  <a:moveTo>
                    <a:pt x="12693" y="614730"/>
                  </a:moveTo>
                  <a:cubicBezTo>
                    <a:pt x="12693" y="614730"/>
                    <a:pt x="1595263" y="2043616"/>
                    <a:pt x="1910253" y="3983090"/>
                  </a:cubicBezTo>
                  <a:lnTo>
                    <a:pt x="3082574" y="3983090"/>
                  </a:lnTo>
                  <a:lnTo>
                    <a:pt x="2258266" y="12693"/>
                  </a:lnTo>
                  <a:lnTo>
                    <a:pt x="12693" y="614730"/>
                  </a:lnTo>
                  <a:close/>
                </a:path>
              </a:pathLst>
            </a:custGeom>
            <a:gradFill>
              <a:gsLst>
                <a:gs pos="3000">
                  <a:schemeClr val="bg1"/>
                </a:gs>
                <a:gs pos="100000">
                  <a:schemeClr val="accent5">
                    <a:alpha val="50000"/>
                  </a:schemeClr>
                </a:gs>
              </a:gsLst>
              <a:lin ang="4278000" scaled="0"/>
            </a:gradFill>
            <a:ln w="12692"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CF529C4B-24D5-4FF8-BD78-3A27C68248CA}"/>
                </a:ext>
              </a:extLst>
            </p:cNvPr>
            <p:cNvSpPr/>
            <p:nvPr/>
          </p:nvSpPr>
          <p:spPr>
            <a:xfrm>
              <a:off x="2962043" y="520107"/>
              <a:ext cx="9233775" cy="6350602"/>
            </a:xfrm>
            <a:custGeom>
              <a:avLst/>
              <a:gdLst>
                <a:gd name="connsiteX0" fmla="*/ 9229957 w 9233775"/>
                <a:gd name="connsiteY0" fmla="*/ 12693 h 6350602"/>
                <a:gd name="connsiteX1" fmla="*/ 12693 w 9233775"/>
                <a:gd name="connsiteY1" fmla="*/ 2225243 h 6350602"/>
                <a:gd name="connsiteX2" fmla="*/ 999577 w 9233775"/>
                <a:gd name="connsiteY2" fmla="*/ 6340434 h 6350602"/>
                <a:gd name="connsiteX3" fmla="*/ 9229957 w 9233775"/>
                <a:gd name="connsiteY3" fmla="*/ 6340434 h 6350602"/>
              </a:gdLst>
              <a:ahLst/>
              <a:cxnLst>
                <a:cxn ang="0">
                  <a:pos x="connsiteX0" y="connsiteY0"/>
                </a:cxn>
                <a:cxn ang="0">
                  <a:pos x="connsiteX1" y="connsiteY1"/>
                </a:cxn>
                <a:cxn ang="0">
                  <a:pos x="connsiteX2" y="connsiteY2"/>
                </a:cxn>
                <a:cxn ang="0">
                  <a:pos x="connsiteX3" y="connsiteY3"/>
                </a:cxn>
              </a:cxnLst>
              <a:rect l="l" t="t" r="r" b="b"/>
              <a:pathLst>
                <a:path w="9233775" h="6350602">
                  <a:moveTo>
                    <a:pt x="9229957" y="12693"/>
                  </a:moveTo>
                  <a:lnTo>
                    <a:pt x="12693" y="2225243"/>
                  </a:lnTo>
                  <a:lnTo>
                    <a:pt x="999577" y="6340434"/>
                  </a:lnTo>
                  <a:lnTo>
                    <a:pt x="9229957" y="6340434"/>
                  </a:lnTo>
                  <a:close/>
                </a:path>
              </a:pathLst>
            </a:custGeom>
            <a:gradFill>
              <a:gsLst>
                <a:gs pos="3000">
                  <a:schemeClr val="accent5"/>
                </a:gs>
                <a:gs pos="100000">
                  <a:schemeClr val="bg2"/>
                </a:gs>
              </a:gsLst>
              <a:lin ang="810000" scaled="0"/>
            </a:gradFill>
            <a:ln w="12692" cap="flat">
              <a:noFill/>
              <a:prstDash val="solid"/>
              <a:miter/>
            </a:ln>
          </p:spPr>
          <p:txBody>
            <a:bodyPr rtlCol="0" anchor="ctr"/>
            <a:lstStyle/>
            <a:p>
              <a:endParaRPr lang="en-US" noProof="0" dirty="0"/>
            </a:p>
          </p:txBody>
        </p:sp>
        <p:sp>
          <p:nvSpPr>
            <p:cNvPr id="14" name="Freeform: Shape 13">
              <a:extLst>
                <a:ext uri="{FF2B5EF4-FFF2-40B4-BE49-F238E27FC236}">
                  <a16:creationId xmlns:a16="http://schemas.microsoft.com/office/drawing/2014/main" id="{543A97B8-65D7-47BC-AF76-3D5AA4527481}"/>
                </a:ext>
              </a:extLst>
            </p:cNvPr>
            <p:cNvSpPr/>
            <p:nvPr/>
          </p:nvSpPr>
          <p:spPr>
            <a:xfrm>
              <a:off x="3270682" y="752539"/>
              <a:ext cx="8928947" cy="6109280"/>
            </a:xfrm>
            <a:custGeom>
              <a:avLst/>
              <a:gdLst>
                <a:gd name="connsiteX0" fmla="*/ 43176 w 8928946"/>
                <a:gd name="connsiteY0" fmla="*/ 2217623 h 6109279"/>
                <a:gd name="connsiteX1" fmla="*/ 8913698 w 8928946"/>
                <a:gd name="connsiteY1" fmla="*/ 40636 h 6109279"/>
                <a:gd name="connsiteX2" fmla="*/ 8921318 w 8928946"/>
                <a:gd name="connsiteY2" fmla="*/ 71119 h 6109279"/>
                <a:gd name="connsiteX3" fmla="*/ 8921318 w 8928946"/>
                <a:gd name="connsiteY3" fmla="*/ 12693 h 6109279"/>
                <a:gd name="connsiteX4" fmla="*/ 25395 w 8928946"/>
                <a:gd name="connsiteY4" fmla="*/ 2196031 h 6109279"/>
                <a:gd name="connsiteX5" fmla="*/ 12693 w 8928946"/>
                <a:gd name="connsiteY5" fmla="*/ 2198571 h 6109279"/>
                <a:gd name="connsiteX6" fmla="*/ 958933 w 8928946"/>
                <a:gd name="connsiteY6" fmla="*/ 6108002 h 6109279"/>
                <a:gd name="connsiteX7" fmla="*/ 985606 w 8928946"/>
                <a:gd name="connsiteY7" fmla="*/ 6108002 h 6109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928946" h="6109279">
                  <a:moveTo>
                    <a:pt x="43176" y="2217623"/>
                  </a:moveTo>
                  <a:lnTo>
                    <a:pt x="8913698" y="40636"/>
                  </a:lnTo>
                  <a:lnTo>
                    <a:pt x="8921318" y="71119"/>
                  </a:lnTo>
                  <a:lnTo>
                    <a:pt x="8921318" y="12693"/>
                  </a:lnTo>
                  <a:lnTo>
                    <a:pt x="25395" y="2196031"/>
                  </a:lnTo>
                  <a:lnTo>
                    <a:pt x="12693" y="2198571"/>
                  </a:lnTo>
                  <a:lnTo>
                    <a:pt x="958933" y="6108002"/>
                  </a:lnTo>
                  <a:lnTo>
                    <a:pt x="985606" y="6108002"/>
                  </a:lnTo>
                  <a:close/>
                </a:path>
              </a:pathLst>
            </a:custGeom>
            <a:solidFill>
              <a:schemeClr val="bg1"/>
            </a:solidFill>
            <a:ln w="12692" cap="flat">
              <a:noFill/>
              <a:prstDash val="solid"/>
              <a:miter/>
            </a:ln>
          </p:spPr>
          <p:txBody>
            <a:bodyPr rtlCol="0" anchor="ctr"/>
            <a:lstStyle/>
            <a:p>
              <a:endParaRPr lang="en-US" noProof="0" dirty="0"/>
            </a:p>
          </p:txBody>
        </p:sp>
      </p:grpSp>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5" name="Graphic 23">
            <a:extLst>
              <a:ext uri="{FF2B5EF4-FFF2-40B4-BE49-F238E27FC236}">
                <a16:creationId xmlns:a16="http://schemas.microsoft.com/office/drawing/2014/main" id="{3817A1DD-06FF-4C7B-827F-06BEA646B2F1}"/>
              </a:ext>
            </a:extLst>
          </p:cNvPr>
          <p:cNvSpPr/>
          <p:nvPr/>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6" name="Picture Placeholder 15">
            <a:extLst>
              <a:ext uri="{FF2B5EF4-FFF2-40B4-BE49-F238E27FC236}">
                <a16:creationId xmlns:a16="http://schemas.microsoft.com/office/drawing/2014/main" id="{18500C30-FF27-4A5C-AA4F-B1D5C57A0F7F}"/>
              </a:ext>
            </a:extLst>
          </p:cNvPr>
          <p:cNvSpPr>
            <a:spLocks noGrp="1"/>
          </p:cNvSpPr>
          <p:nvPr>
            <p:ph type="pic" sz="quarter" idx="13"/>
          </p:nvPr>
        </p:nvSpPr>
        <p:spPr>
          <a:xfrm>
            <a:off x="3314240" y="793217"/>
            <a:ext cx="8877760" cy="6064783"/>
          </a:xfrm>
          <a:custGeom>
            <a:avLst/>
            <a:gdLst>
              <a:gd name="connsiteX0" fmla="*/ 0 w 8534400"/>
              <a:gd name="connsiteY0" fmla="*/ 6043236 h 6043236"/>
              <a:gd name="connsiteX1" fmla="*/ 1510809 w 8534400"/>
              <a:gd name="connsiteY1" fmla="*/ 0 h 6043236"/>
              <a:gd name="connsiteX2" fmla="*/ 7023591 w 8534400"/>
              <a:gd name="connsiteY2" fmla="*/ 0 h 6043236"/>
              <a:gd name="connsiteX3" fmla="*/ 8534400 w 8534400"/>
              <a:gd name="connsiteY3" fmla="*/ 6043236 h 6043236"/>
              <a:gd name="connsiteX4" fmla="*/ 0 w 8534400"/>
              <a:gd name="connsiteY4" fmla="*/ 6043236 h 6043236"/>
              <a:gd name="connsiteX0" fmla="*/ 0 w 8534400"/>
              <a:gd name="connsiteY0" fmla="*/ 6043236 h 6043236"/>
              <a:gd name="connsiteX1" fmla="*/ 1510809 w 8534400"/>
              <a:gd name="connsiteY1" fmla="*/ 0 h 6043236"/>
              <a:gd name="connsiteX2" fmla="*/ 8518563 w 8534400"/>
              <a:gd name="connsiteY2" fmla="*/ 14514 h 6043236"/>
              <a:gd name="connsiteX3" fmla="*/ 8534400 w 8534400"/>
              <a:gd name="connsiteY3" fmla="*/ 6043236 h 6043236"/>
              <a:gd name="connsiteX4" fmla="*/ 0 w 8534400"/>
              <a:gd name="connsiteY4" fmla="*/ 6043236 h 6043236"/>
              <a:gd name="connsiteX0" fmla="*/ 317991 w 8852391"/>
              <a:gd name="connsiteY0" fmla="*/ 6028722 h 6028722"/>
              <a:gd name="connsiteX1" fmla="*/ 0 w 8852391"/>
              <a:gd name="connsiteY1" fmla="*/ 2162629 h 6028722"/>
              <a:gd name="connsiteX2" fmla="*/ 8836554 w 8852391"/>
              <a:gd name="connsiteY2" fmla="*/ 0 h 6028722"/>
              <a:gd name="connsiteX3" fmla="*/ 8852391 w 8852391"/>
              <a:gd name="connsiteY3" fmla="*/ 6028722 h 6028722"/>
              <a:gd name="connsiteX4" fmla="*/ 317991 w 8852391"/>
              <a:gd name="connsiteY4" fmla="*/ 6028722 h 6028722"/>
              <a:gd name="connsiteX0" fmla="*/ 913076 w 8852391"/>
              <a:gd name="connsiteY0" fmla="*/ 6043236 h 6043236"/>
              <a:gd name="connsiteX1" fmla="*/ 0 w 8852391"/>
              <a:gd name="connsiteY1" fmla="*/ 2162629 h 6043236"/>
              <a:gd name="connsiteX2" fmla="*/ 8836554 w 8852391"/>
              <a:gd name="connsiteY2" fmla="*/ 0 h 6043236"/>
              <a:gd name="connsiteX3" fmla="*/ 8852391 w 8852391"/>
              <a:gd name="connsiteY3" fmla="*/ 6028722 h 6043236"/>
              <a:gd name="connsiteX4" fmla="*/ 913076 w 8852391"/>
              <a:gd name="connsiteY4" fmla="*/ 6043236 h 6043236"/>
              <a:gd name="connsiteX0" fmla="*/ 933682 w 8872997"/>
              <a:gd name="connsiteY0" fmla="*/ 6043236 h 6043236"/>
              <a:gd name="connsiteX1" fmla="*/ 0 w 8872997"/>
              <a:gd name="connsiteY1" fmla="*/ 2167781 h 6043236"/>
              <a:gd name="connsiteX2" fmla="*/ 8857160 w 8872997"/>
              <a:gd name="connsiteY2" fmla="*/ 0 h 6043236"/>
              <a:gd name="connsiteX3" fmla="*/ 8872997 w 8872997"/>
              <a:gd name="connsiteY3" fmla="*/ 6028722 h 6043236"/>
              <a:gd name="connsiteX4" fmla="*/ 933682 w 8872997"/>
              <a:gd name="connsiteY4" fmla="*/ 6043236 h 6043236"/>
              <a:gd name="connsiteX0" fmla="*/ 933682 w 8872997"/>
              <a:gd name="connsiteY0" fmla="*/ 6050963 h 6050963"/>
              <a:gd name="connsiteX1" fmla="*/ 0 w 8872997"/>
              <a:gd name="connsiteY1" fmla="*/ 2167781 h 6050963"/>
              <a:gd name="connsiteX2" fmla="*/ 8857160 w 8872997"/>
              <a:gd name="connsiteY2" fmla="*/ 0 h 6050963"/>
              <a:gd name="connsiteX3" fmla="*/ 8872997 w 8872997"/>
              <a:gd name="connsiteY3" fmla="*/ 6028722 h 6050963"/>
              <a:gd name="connsiteX4" fmla="*/ 933682 w 8872997"/>
              <a:gd name="connsiteY4" fmla="*/ 6050963 h 6050963"/>
              <a:gd name="connsiteX0" fmla="*/ 933682 w 8872997"/>
              <a:gd name="connsiteY0" fmla="*/ 6050963 h 6054480"/>
              <a:gd name="connsiteX1" fmla="*/ 0 w 8872997"/>
              <a:gd name="connsiteY1" fmla="*/ 2167781 h 6054480"/>
              <a:gd name="connsiteX2" fmla="*/ 8857160 w 8872997"/>
              <a:gd name="connsiteY2" fmla="*/ 0 h 6054480"/>
              <a:gd name="connsiteX3" fmla="*/ 8872997 w 8872997"/>
              <a:gd name="connsiteY3" fmla="*/ 6054480 h 6054480"/>
              <a:gd name="connsiteX4" fmla="*/ 933682 w 8872997"/>
              <a:gd name="connsiteY4" fmla="*/ 6050963 h 6054480"/>
              <a:gd name="connsiteX0" fmla="*/ 933682 w 8875190"/>
              <a:gd name="connsiteY0" fmla="*/ 6063842 h 6067359"/>
              <a:gd name="connsiteX1" fmla="*/ 0 w 8875190"/>
              <a:gd name="connsiteY1" fmla="*/ 2180660 h 6067359"/>
              <a:gd name="connsiteX2" fmla="*/ 8875190 w 8875190"/>
              <a:gd name="connsiteY2" fmla="*/ 0 h 6067359"/>
              <a:gd name="connsiteX3" fmla="*/ 8872997 w 8875190"/>
              <a:gd name="connsiteY3" fmla="*/ 6067359 h 6067359"/>
              <a:gd name="connsiteX4" fmla="*/ 933682 w 8875190"/>
              <a:gd name="connsiteY4" fmla="*/ 6063842 h 6067359"/>
              <a:gd name="connsiteX0" fmla="*/ 933682 w 8872997"/>
              <a:gd name="connsiteY0" fmla="*/ 6061266 h 6064783"/>
              <a:gd name="connsiteX1" fmla="*/ 0 w 8872997"/>
              <a:gd name="connsiteY1" fmla="*/ 2178084 h 6064783"/>
              <a:gd name="connsiteX2" fmla="*/ 8872614 w 8872997"/>
              <a:gd name="connsiteY2" fmla="*/ 0 h 6064783"/>
              <a:gd name="connsiteX3" fmla="*/ 8872997 w 8872997"/>
              <a:gd name="connsiteY3" fmla="*/ 6064783 h 6064783"/>
              <a:gd name="connsiteX4" fmla="*/ 933682 w 8872997"/>
              <a:gd name="connsiteY4" fmla="*/ 6061266 h 6064783"/>
              <a:gd name="connsiteX0" fmla="*/ 938445 w 8877760"/>
              <a:gd name="connsiteY0" fmla="*/ 6061266 h 6064783"/>
              <a:gd name="connsiteX1" fmla="*/ 0 w 8877760"/>
              <a:gd name="connsiteY1" fmla="*/ 2175703 h 6064783"/>
              <a:gd name="connsiteX2" fmla="*/ 8877377 w 8877760"/>
              <a:gd name="connsiteY2" fmla="*/ 0 h 6064783"/>
              <a:gd name="connsiteX3" fmla="*/ 8877760 w 8877760"/>
              <a:gd name="connsiteY3" fmla="*/ 6064783 h 6064783"/>
              <a:gd name="connsiteX4" fmla="*/ 938445 w 8877760"/>
              <a:gd name="connsiteY4" fmla="*/ 6061266 h 60647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77760" h="6064783">
                <a:moveTo>
                  <a:pt x="938445" y="6061266"/>
                </a:moveTo>
                <a:lnTo>
                  <a:pt x="0" y="2175703"/>
                </a:lnTo>
                <a:lnTo>
                  <a:pt x="8877377" y="0"/>
                </a:lnTo>
                <a:cubicBezTo>
                  <a:pt x="8877505" y="2021594"/>
                  <a:pt x="8877632" y="4043189"/>
                  <a:pt x="8877760" y="6064783"/>
                </a:cubicBezTo>
                <a:lnTo>
                  <a:pt x="938445" y="6061266"/>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8" name="Graphic 6">
            <a:extLst>
              <a:ext uri="{FF2B5EF4-FFF2-40B4-BE49-F238E27FC236}">
                <a16:creationId xmlns:a16="http://schemas.microsoft.com/office/drawing/2014/main" id="{0397A1D9-602E-4BC0-9119-818273B1D85A}"/>
              </a:ext>
            </a:extLst>
          </p:cNvPr>
          <p:cNvSpPr/>
          <p:nvPr/>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2" name="Title 1">
            <a:extLst>
              <a:ext uri="{FF2B5EF4-FFF2-40B4-BE49-F238E27FC236}">
                <a16:creationId xmlns:a16="http://schemas.microsoft.com/office/drawing/2014/main" id="{F3955EAF-4D26-452F-BE4D-A9B580AC9283}"/>
              </a:ext>
            </a:extLst>
          </p:cNvPr>
          <p:cNvSpPr>
            <a:spLocks noGrp="1"/>
          </p:cNvSpPr>
          <p:nvPr>
            <p:ph type="title" hasCustomPrompt="1"/>
          </p:nvPr>
        </p:nvSpPr>
        <p:spPr>
          <a:xfrm rot="-360000">
            <a:off x="803491" y="1001491"/>
            <a:ext cx="4065084" cy="700842"/>
          </a:xfrm>
        </p:spPr>
        <p:txBody>
          <a:bodyPr>
            <a:normAutofit/>
          </a:bodyPr>
          <a:lstStyle>
            <a:lvl1pPr>
              <a:defRPr sz="4000" b="1">
                <a:solidFill>
                  <a:schemeClr val="bg1"/>
                </a:solidFill>
              </a:defRPr>
            </a:lvl1pPr>
          </a:lstStyle>
          <a:p>
            <a:r>
              <a:rPr lang="en-US" noProof="0"/>
              <a:t>Divider Slide</a:t>
            </a:r>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365204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pSp>
        <p:nvGrpSpPr>
          <p:cNvPr id="31" name="Graphic 16">
            <a:extLst>
              <a:ext uri="{FF2B5EF4-FFF2-40B4-BE49-F238E27FC236}">
                <a16:creationId xmlns:a16="http://schemas.microsoft.com/office/drawing/2014/main" id="{04D9C911-2689-4654-846F-42D821A0ED90}"/>
              </a:ext>
            </a:extLst>
          </p:cNvPr>
          <p:cNvGrpSpPr/>
          <p:nvPr userDrawn="1"/>
        </p:nvGrpSpPr>
        <p:grpSpPr>
          <a:xfrm>
            <a:off x="10962579" y="5678327"/>
            <a:ext cx="1234800" cy="1051200"/>
            <a:chOff x="5626893" y="3026568"/>
            <a:chExt cx="937260" cy="800760"/>
          </a:xfrm>
        </p:grpSpPr>
        <p:sp>
          <p:nvSpPr>
            <p:cNvPr id="32" name="Freeform: Shape 31">
              <a:extLst>
                <a:ext uri="{FF2B5EF4-FFF2-40B4-BE49-F238E27FC236}">
                  <a16:creationId xmlns:a16="http://schemas.microsoft.com/office/drawing/2014/main" id="{31B1C0F8-90EA-40CF-88EC-B856B993D47C}"/>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7CD2D369-AFE4-4EBA-B0ED-C0318E8F560E}"/>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Date Placeholder 3">
            <a:extLst>
              <a:ext uri="{FF2B5EF4-FFF2-40B4-BE49-F238E27FC236}">
                <a16:creationId xmlns:a16="http://schemas.microsoft.com/office/drawing/2014/main" id="{D63B35E6-B4C1-4260-8AE6-951819B05A7A}"/>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D7ABFBE1-B362-4274-B448-999C6340547A}"/>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DEEE2D3F-1F8E-4C9F-BCD1-F9FFC39C8F40}"/>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26" name="Graphic 17">
            <a:extLst>
              <a:ext uri="{FF2B5EF4-FFF2-40B4-BE49-F238E27FC236}">
                <a16:creationId xmlns:a16="http://schemas.microsoft.com/office/drawing/2014/main" id="{E08C18DA-9AB7-44E9-9FBC-B5DEB79B79FF}"/>
              </a:ext>
            </a:extLst>
          </p:cNvPr>
          <p:cNvGrpSpPr/>
          <p:nvPr userDrawn="1"/>
        </p:nvGrpSpPr>
        <p:grpSpPr>
          <a:xfrm>
            <a:off x="-12715" y="-12715"/>
            <a:ext cx="7434968" cy="5461207"/>
            <a:chOff x="-12715" y="-12715"/>
            <a:chExt cx="7434968" cy="5461207"/>
          </a:xfrm>
        </p:grpSpPr>
        <p:sp>
          <p:nvSpPr>
            <p:cNvPr id="27" name="Freeform: Shape 26">
              <a:extLst>
                <a:ext uri="{FF2B5EF4-FFF2-40B4-BE49-F238E27FC236}">
                  <a16:creationId xmlns:a16="http://schemas.microsoft.com/office/drawing/2014/main" id="{3ABFEE08-BDAB-436A-8715-2771DEA59886}"/>
                </a:ext>
              </a:extLst>
            </p:cNvPr>
            <p:cNvSpPr/>
            <p:nvPr/>
          </p:nvSpPr>
          <p:spPr>
            <a:xfrm>
              <a:off x="5931446" y="-12715"/>
              <a:ext cx="1207388" cy="1143841"/>
            </a:xfrm>
            <a:custGeom>
              <a:avLst/>
              <a:gdLst>
                <a:gd name="connsiteX0" fmla="*/ 1194684 w 1207387"/>
                <a:gd name="connsiteY0" fmla="*/ 12715 h 1143841"/>
                <a:gd name="connsiteX1" fmla="*/ 754940 w 1207387"/>
                <a:gd name="connsiteY1" fmla="*/ 12715 h 1143841"/>
                <a:gd name="connsiteX2" fmla="*/ 332990 w 1207387"/>
                <a:gd name="connsiteY2" fmla="*/ 494399 h 1143841"/>
                <a:gd name="connsiteX3" fmla="*/ 12715 w 1207387"/>
                <a:gd name="connsiteY3" fmla="*/ 1140034 h 1143841"/>
                <a:gd name="connsiteX4" fmla="*/ 612596 w 1207387"/>
                <a:gd name="connsiteY4" fmla="*/ 686310 h 11438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387" h="1143841">
                  <a:moveTo>
                    <a:pt x="1194684" y="12715"/>
                  </a:moveTo>
                  <a:lnTo>
                    <a:pt x="754940" y="12715"/>
                  </a:lnTo>
                  <a:lnTo>
                    <a:pt x="332990" y="494399"/>
                  </a:lnTo>
                  <a:lnTo>
                    <a:pt x="12715" y="1140034"/>
                  </a:lnTo>
                  <a:lnTo>
                    <a:pt x="612596" y="686310"/>
                  </a:lnTo>
                  <a:close/>
                </a:path>
              </a:pathLst>
            </a:custGeom>
            <a:gradFill>
              <a:gsLst>
                <a:gs pos="0">
                  <a:schemeClr val="bg2">
                    <a:alpha val="5000"/>
                  </a:schemeClr>
                </a:gs>
                <a:gs pos="100000">
                  <a:schemeClr val="bg2">
                    <a:alpha val="20000"/>
                  </a:schemeClr>
                </a:gs>
              </a:gsLst>
              <a:lin ang="3180000" scaled="0"/>
            </a:gradFill>
            <a:ln w="12705"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D531243B-A933-4192-BB4F-EFF38E129D30}"/>
                </a:ext>
              </a:extLst>
            </p:cNvPr>
            <p:cNvSpPr/>
            <p:nvPr/>
          </p:nvSpPr>
          <p:spPr>
            <a:xfrm>
              <a:off x="-12715" y="4607132"/>
              <a:ext cx="2071623" cy="635467"/>
            </a:xfrm>
            <a:custGeom>
              <a:avLst/>
              <a:gdLst>
                <a:gd name="connsiteX0" fmla="*/ 2061461 w 2071623"/>
                <a:gd name="connsiteY0" fmla="*/ 12715 h 635467"/>
                <a:gd name="connsiteX1" fmla="*/ 2061461 w 2071623"/>
                <a:gd name="connsiteY1" fmla="*/ 12715 h 635467"/>
                <a:gd name="connsiteX2" fmla="*/ 1307797 w 2071623"/>
                <a:gd name="connsiteY2" fmla="*/ 13986 h 635467"/>
                <a:gd name="connsiteX3" fmla="*/ 12715 w 2071623"/>
                <a:gd name="connsiteY3" fmla="*/ 294862 h 635467"/>
                <a:gd name="connsiteX4" fmla="*/ 12715 w 2071623"/>
                <a:gd name="connsiteY4" fmla="*/ 629118 h 635467"/>
                <a:gd name="connsiteX5" fmla="*/ 1415827 w 2071623"/>
                <a:gd name="connsiteY5" fmla="*/ 335532 h 635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71623" h="635467">
                  <a:moveTo>
                    <a:pt x="2061461" y="12715"/>
                  </a:moveTo>
                  <a:lnTo>
                    <a:pt x="2061461" y="12715"/>
                  </a:lnTo>
                  <a:lnTo>
                    <a:pt x="1307797" y="13986"/>
                  </a:lnTo>
                  <a:lnTo>
                    <a:pt x="12715" y="294862"/>
                  </a:lnTo>
                  <a:lnTo>
                    <a:pt x="12715" y="629118"/>
                  </a:lnTo>
                  <a:lnTo>
                    <a:pt x="1415827" y="335532"/>
                  </a:lnTo>
                  <a:close/>
                </a:path>
              </a:pathLst>
            </a:custGeom>
            <a:gradFill>
              <a:gsLst>
                <a:gs pos="0">
                  <a:schemeClr val="tx1">
                    <a:alpha val="5000"/>
                  </a:schemeClr>
                </a:gs>
                <a:gs pos="100000">
                  <a:schemeClr val="tx1">
                    <a:alpha val="20000"/>
                  </a:schemeClr>
                </a:gs>
              </a:gsLst>
              <a:lin ang="9840000" scaled="0"/>
            </a:gradFill>
            <a:ln w="12705"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7CC150B5-FCB4-44F6-ADC0-AC468D799473}"/>
                </a:ext>
              </a:extLst>
            </p:cNvPr>
            <p:cNvSpPr/>
            <p:nvPr/>
          </p:nvSpPr>
          <p:spPr>
            <a:xfrm>
              <a:off x="-12715" y="4546128"/>
              <a:ext cx="2287682" cy="902364"/>
            </a:xfrm>
            <a:custGeom>
              <a:avLst/>
              <a:gdLst>
                <a:gd name="connsiteX0" fmla="*/ 12715 w 2287682"/>
                <a:gd name="connsiteY0" fmla="*/ 898556 h 902363"/>
                <a:gd name="connsiteX1" fmla="*/ 2283875 w 2287682"/>
                <a:gd name="connsiteY1" fmla="*/ 415601 h 902363"/>
                <a:gd name="connsiteX2" fmla="*/ 2198722 w 2287682"/>
                <a:gd name="connsiteY2" fmla="*/ 12715 h 902363"/>
                <a:gd name="connsiteX3" fmla="*/ 12715 w 2287682"/>
                <a:gd name="connsiteY3" fmla="*/ 477877 h 902363"/>
              </a:gdLst>
              <a:ahLst/>
              <a:cxnLst>
                <a:cxn ang="0">
                  <a:pos x="connsiteX0" y="connsiteY0"/>
                </a:cxn>
                <a:cxn ang="0">
                  <a:pos x="connsiteX1" y="connsiteY1"/>
                </a:cxn>
                <a:cxn ang="0">
                  <a:pos x="connsiteX2" y="connsiteY2"/>
                </a:cxn>
                <a:cxn ang="0">
                  <a:pos x="connsiteX3" y="connsiteY3"/>
                </a:cxn>
              </a:cxnLst>
              <a:rect l="l" t="t" r="r" b="b"/>
              <a:pathLst>
                <a:path w="2287682" h="902363">
                  <a:moveTo>
                    <a:pt x="12715" y="898556"/>
                  </a:moveTo>
                  <a:lnTo>
                    <a:pt x="2283875" y="415601"/>
                  </a:lnTo>
                  <a:lnTo>
                    <a:pt x="2198722" y="12715"/>
                  </a:lnTo>
                  <a:lnTo>
                    <a:pt x="12715" y="477877"/>
                  </a:lnTo>
                  <a:close/>
                </a:path>
              </a:pathLst>
            </a:custGeom>
            <a:blipFill>
              <a:blip r:embed="rId2"/>
              <a:srcRect/>
              <a:stretch>
                <a:fillRect l="-71085" t="19266" r="1773" b="-35681"/>
              </a:stretch>
            </a:blipFill>
            <a:ln w="12705"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D7552086-05A4-4DA9-B933-0A4B24B140B9}"/>
                </a:ext>
              </a:extLst>
            </p:cNvPr>
            <p:cNvSpPr/>
            <p:nvPr/>
          </p:nvSpPr>
          <p:spPr>
            <a:xfrm>
              <a:off x="5820875" y="-12715"/>
              <a:ext cx="1601378" cy="1461575"/>
            </a:xfrm>
            <a:custGeom>
              <a:avLst/>
              <a:gdLst>
                <a:gd name="connsiteX0" fmla="*/ 1047256 w 1601377"/>
                <a:gd name="connsiteY0" fmla="*/ 12715 h 1461574"/>
                <a:gd name="connsiteX1" fmla="*/ 12715 w 1601377"/>
                <a:gd name="connsiteY1" fmla="*/ 1181975 h 1461574"/>
                <a:gd name="connsiteX2" fmla="*/ 321552 w 1601377"/>
                <a:gd name="connsiteY2" fmla="*/ 1455226 h 1461574"/>
                <a:gd name="connsiteX3" fmla="*/ 1597570 w 1601377"/>
                <a:gd name="connsiteY3" fmla="*/ 12715 h 1461574"/>
              </a:gdLst>
              <a:ahLst/>
              <a:cxnLst>
                <a:cxn ang="0">
                  <a:pos x="connsiteX0" y="connsiteY0"/>
                </a:cxn>
                <a:cxn ang="0">
                  <a:pos x="connsiteX1" y="connsiteY1"/>
                </a:cxn>
                <a:cxn ang="0">
                  <a:pos x="connsiteX2" y="connsiteY2"/>
                </a:cxn>
                <a:cxn ang="0">
                  <a:pos x="connsiteX3" y="connsiteY3"/>
                </a:cxn>
              </a:cxnLst>
              <a:rect l="l" t="t" r="r" b="b"/>
              <a:pathLst>
                <a:path w="1601377" h="1461574">
                  <a:moveTo>
                    <a:pt x="1047256" y="12715"/>
                  </a:moveTo>
                  <a:lnTo>
                    <a:pt x="12715" y="1181975"/>
                  </a:lnTo>
                  <a:lnTo>
                    <a:pt x="321552" y="1455226"/>
                  </a:lnTo>
                  <a:lnTo>
                    <a:pt x="1597570" y="12715"/>
                  </a:lnTo>
                  <a:close/>
                </a:path>
              </a:pathLst>
            </a:custGeom>
            <a:blipFill>
              <a:blip r:embed="rId3"/>
              <a:srcRect/>
              <a:stretch>
                <a:fillRect l="9984" t="-142507" r="-99566" b="9279"/>
              </a:stretch>
            </a:blipFill>
            <a:ln w="12705" cap="flat">
              <a:noFill/>
              <a:prstDash val="solid"/>
              <a:miter/>
            </a:ln>
          </p:spPr>
          <p:txBody>
            <a:bodyPr rtlCol="0" anchor="ctr"/>
            <a:lstStyle/>
            <a:p>
              <a:endParaRPr lang="en-US" noProof="0" dirty="0"/>
            </a:p>
          </p:txBody>
        </p:sp>
      </p:grpSp>
    </p:spTree>
    <p:extLst>
      <p:ext uri="{BB962C8B-B14F-4D97-AF65-F5344CB8AC3E}">
        <p14:creationId xmlns:p14="http://schemas.microsoft.com/office/powerpoint/2010/main" val="2922855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Manual">
    <p:bg>
      <p:bgPr>
        <a:solidFill>
          <a:schemeClr val="bg1"/>
        </a:solidFill>
        <a:effectLst/>
      </p:bgPr>
    </p:bg>
    <p:spTree>
      <p:nvGrpSpPr>
        <p:cNvPr id="1" name=""/>
        <p:cNvGrpSpPr/>
        <p:nvPr/>
      </p:nvGrpSpPr>
      <p:grpSpPr>
        <a:xfrm>
          <a:off x="0" y="0"/>
          <a:ext cx="0" cy="0"/>
          <a:chOff x="0" y="0"/>
          <a:chExt cx="0" cy="0"/>
        </a:xfrm>
      </p:grpSpPr>
      <p:sp>
        <p:nvSpPr>
          <p:cNvPr id="4" name="Graphic 2">
            <a:extLst>
              <a:ext uri="{FF2B5EF4-FFF2-40B4-BE49-F238E27FC236}">
                <a16:creationId xmlns:a16="http://schemas.microsoft.com/office/drawing/2014/main" id="{5D6F87F4-A9FD-42C2-B2B3-2EBAE9413A33}"/>
              </a:ext>
            </a:extLst>
          </p:cNvPr>
          <p:cNvSpPr/>
          <p:nvPr/>
        </p:nvSpPr>
        <p:spPr>
          <a:xfrm>
            <a:off x="-12778" y="429785"/>
            <a:ext cx="7606299" cy="1490682"/>
          </a:xfrm>
          <a:custGeom>
            <a:avLst/>
            <a:gdLst>
              <a:gd name="connsiteX0" fmla="*/ 7602514 w 7606298"/>
              <a:gd name="connsiteY0" fmla="*/ 407745 h 1490681"/>
              <a:gd name="connsiteX1" fmla="*/ 12778 w 7606298"/>
              <a:gd name="connsiteY1" fmla="*/ 12778 h 1490681"/>
              <a:gd name="connsiteX2" fmla="*/ 12778 w 7606298"/>
              <a:gd name="connsiteY2" fmla="*/ 1056256 h 1490681"/>
              <a:gd name="connsiteX3" fmla="*/ 7593596 w 7606298"/>
              <a:gd name="connsiteY3" fmla="*/ 1481801 h 1490681"/>
              <a:gd name="connsiteX4" fmla="*/ 7602514 w 7606298"/>
              <a:gd name="connsiteY4" fmla="*/ 407745 h 1490681"/>
              <a:gd name="connsiteX5" fmla="*/ 7602514 w 7606298"/>
              <a:gd name="connsiteY5" fmla="*/ 407745 h 1490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06298" h="1490681">
                <a:moveTo>
                  <a:pt x="7602514" y="407745"/>
                </a:moveTo>
                <a:cubicBezTo>
                  <a:pt x="7602514" y="407745"/>
                  <a:pt x="3107535" y="56097"/>
                  <a:pt x="12778" y="12778"/>
                </a:cubicBezTo>
                <a:lnTo>
                  <a:pt x="12778" y="1056256"/>
                </a:lnTo>
                <a:cubicBezTo>
                  <a:pt x="6306768" y="1024403"/>
                  <a:pt x="7593596" y="1481801"/>
                  <a:pt x="7593596" y="1481801"/>
                </a:cubicBezTo>
                <a:lnTo>
                  <a:pt x="7602514" y="407745"/>
                </a:lnTo>
                <a:lnTo>
                  <a:pt x="7602514" y="407745"/>
                </a:lnTo>
                <a:close/>
              </a:path>
            </a:pathLst>
          </a:custGeom>
          <a:gradFill>
            <a:gsLst>
              <a:gs pos="0">
                <a:schemeClr val="accent2">
                  <a:alpha val="10000"/>
                </a:schemeClr>
              </a:gs>
              <a:gs pos="100000">
                <a:schemeClr val="accent2">
                  <a:alpha val="20000"/>
                </a:schemeClr>
              </a:gs>
            </a:gsLst>
            <a:lin ang="60000" scaled="0"/>
          </a:gradFill>
          <a:ln w="12737" cap="flat">
            <a:noFill/>
            <a:prstDash val="solid"/>
            <a:miter/>
          </a:ln>
        </p:spPr>
        <p:txBody>
          <a:bodyPr rtlCol="0" anchor="ctr"/>
          <a:lstStyle/>
          <a:p>
            <a:endParaRPr lang="en-US" noProof="0" dirty="0"/>
          </a:p>
        </p:txBody>
      </p:sp>
      <p:sp>
        <p:nvSpPr>
          <p:cNvPr id="23" name="Text Placeholder 21">
            <a:extLst>
              <a:ext uri="{FF2B5EF4-FFF2-40B4-BE49-F238E27FC236}">
                <a16:creationId xmlns:a16="http://schemas.microsoft.com/office/drawing/2014/main" id="{F27BBFB4-84C4-42C9-9CB3-DFD801CEBF70}"/>
              </a:ext>
            </a:extLst>
          </p:cNvPr>
          <p:cNvSpPr>
            <a:spLocks noGrp="1"/>
          </p:cNvSpPr>
          <p:nvPr>
            <p:ph type="body" sz="quarter" idx="10" hasCustomPrompt="1"/>
          </p:nvPr>
        </p:nvSpPr>
        <p:spPr>
          <a:xfrm>
            <a:off x="711200" y="1896003"/>
            <a:ext cx="528638" cy="1092200"/>
          </a:xfrm>
        </p:spPr>
        <p:txBody>
          <a:bodyPr>
            <a:normAutofit/>
          </a:bodyPr>
          <a:lstStyle>
            <a:lvl1pPr marL="0" indent="0">
              <a:buNone/>
              <a:defRPr sz="7000" b="1">
                <a:solidFill>
                  <a:schemeClr val="accent5"/>
                </a:solidFill>
                <a:latin typeface="+mj-lt"/>
              </a:defRPr>
            </a:lvl1pPr>
          </a:lstStyle>
          <a:p>
            <a:pPr lvl="0"/>
            <a:r>
              <a:rPr lang="en-US" noProof="0"/>
              <a:t>1</a:t>
            </a:r>
          </a:p>
        </p:txBody>
      </p:sp>
      <p:sp>
        <p:nvSpPr>
          <p:cNvPr id="26" name="Text Placeholder 24">
            <a:extLst>
              <a:ext uri="{FF2B5EF4-FFF2-40B4-BE49-F238E27FC236}">
                <a16:creationId xmlns:a16="http://schemas.microsoft.com/office/drawing/2014/main" id="{C8BBE7AC-17E7-4828-A40C-39EED5284E6D}"/>
              </a:ext>
            </a:extLst>
          </p:cNvPr>
          <p:cNvSpPr>
            <a:spLocks noGrp="1"/>
          </p:cNvSpPr>
          <p:nvPr>
            <p:ph type="body" sz="quarter" idx="11"/>
          </p:nvPr>
        </p:nvSpPr>
        <p:spPr>
          <a:xfrm>
            <a:off x="1185863" y="2088090"/>
            <a:ext cx="3103110" cy="800100"/>
          </a:xfrm>
        </p:spPr>
        <p:txBody>
          <a:bodyPr>
            <a:normAutofit/>
          </a:bodyPr>
          <a:lstStyle>
            <a:lvl1pPr marL="0" indent="0">
              <a:buNone/>
              <a:defRPr sz="2500" b="1">
                <a:solidFill>
                  <a:schemeClr val="tx2"/>
                </a:solidFill>
                <a:latin typeface="+mj-lt"/>
              </a:defRPr>
            </a:lvl1pPr>
          </a:lstStyle>
          <a:p>
            <a:pPr lvl="0"/>
            <a:r>
              <a:rPr lang="en-US" noProof="0"/>
              <a:t>Edit Master text styles</a:t>
            </a:r>
          </a:p>
        </p:txBody>
      </p:sp>
      <p:sp>
        <p:nvSpPr>
          <p:cNvPr id="33" name="Text Placeholder 21">
            <a:extLst>
              <a:ext uri="{FF2B5EF4-FFF2-40B4-BE49-F238E27FC236}">
                <a16:creationId xmlns:a16="http://schemas.microsoft.com/office/drawing/2014/main" id="{FC1057E8-2611-45B5-913B-82D301FE8A86}"/>
              </a:ext>
            </a:extLst>
          </p:cNvPr>
          <p:cNvSpPr>
            <a:spLocks noGrp="1"/>
          </p:cNvSpPr>
          <p:nvPr>
            <p:ph type="body" sz="quarter" idx="12" hasCustomPrompt="1"/>
          </p:nvPr>
        </p:nvSpPr>
        <p:spPr>
          <a:xfrm>
            <a:off x="4804600" y="1896003"/>
            <a:ext cx="528638" cy="1092200"/>
          </a:xfrm>
        </p:spPr>
        <p:txBody>
          <a:bodyPr>
            <a:normAutofit/>
          </a:bodyPr>
          <a:lstStyle>
            <a:lvl1pPr marL="0" indent="0">
              <a:buNone/>
              <a:defRPr sz="7000" b="1">
                <a:solidFill>
                  <a:schemeClr val="accent5"/>
                </a:solidFill>
                <a:latin typeface="+mj-lt"/>
              </a:defRPr>
            </a:lvl1pPr>
          </a:lstStyle>
          <a:p>
            <a:pPr lvl="0"/>
            <a:r>
              <a:rPr lang="en-US" noProof="0"/>
              <a:t>2</a:t>
            </a:r>
          </a:p>
        </p:txBody>
      </p:sp>
      <p:sp>
        <p:nvSpPr>
          <p:cNvPr id="34" name="Text Placeholder 24">
            <a:extLst>
              <a:ext uri="{FF2B5EF4-FFF2-40B4-BE49-F238E27FC236}">
                <a16:creationId xmlns:a16="http://schemas.microsoft.com/office/drawing/2014/main" id="{A65257E6-B10F-49C0-862A-53648E3F2D0B}"/>
              </a:ext>
            </a:extLst>
          </p:cNvPr>
          <p:cNvSpPr>
            <a:spLocks noGrp="1"/>
          </p:cNvSpPr>
          <p:nvPr>
            <p:ph type="body" sz="quarter" idx="13"/>
          </p:nvPr>
        </p:nvSpPr>
        <p:spPr>
          <a:xfrm>
            <a:off x="5349603" y="2088090"/>
            <a:ext cx="2243918" cy="800100"/>
          </a:xfrm>
        </p:spPr>
        <p:txBody>
          <a:bodyPr>
            <a:normAutofit/>
          </a:bodyPr>
          <a:lstStyle>
            <a:lvl1pPr marL="0" indent="0">
              <a:buNone/>
              <a:defRPr sz="2500" b="1">
                <a:solidFill>
                  <a:schemeClr val="tx2"/>
                </a:solidFill>
                <a:latin typeface="+mj-lt"/>
              </a:defRPr>
            </a:lvl1pPr>
          </a:lstStyle>
          <a:p>
            <a:pPr lvl="0"/>
            <a:r>
              <a:rPr lang="en-US" noProof="0"/>
              <a:t>Edit Master text styles</a:t>
            </a:r>
          </a:p>
        </p:txBody>
      </p:sp>
      <p:sp>
        <p:nvSpPr>
          <p:cNvPr id="37" name="Text Placeholder 21">
            <a:extLst>
              <a:ext uri="{FF2B5EF4-FFF2-40B4-BE49-F238E27FC236}">
                <a16:creationId xmlns:a16="http://schemas.microsoft.com/office/drawing/2014/main" id="{83A147CC-1513-463A-8B07-CC14AEC845D9}"/>
              </a:ext>
            </a:extLst>
          </p:cNvPr>
          <p:cNvSpPr>
            <a:spLocks noGrp="1"/>
          </p:cNvSpPr>
          <p:nvPr>
            <p:ph type="body" sz="quarter" idx="14" hasCustomPrompt="1"/>
          </p:nvPr>
        </p:nvSpPr>
        <p:spPr>
          <a:xfrm>
            <a:off x="7890713" y="1913782"/>
            <a:ext cx="528638" cy="1092200"/>
          </a:xfrm>
        </p:spPr>
        <p:txBody>
          <a:bodyPr>
            <a:normAutofit/>
          </a:bodyPr>
          <a:lstStyle>
            <a:lvl1pPr marL="0" indent="0">
              <a:buNone/>
              <a:defRPr sz="7000" b="1">
                <a:solidFill>
                  <a:schemeClr val="accent5"/>
                </a:solidFill>
                <a:latin typeface="+mj-lt"/>
              </a:defRPr>
            </a:lvl1pPr>
          </a:lstStyle>
          <a:p>
            <a:pPr lvl="0"/>
            <a:r>
              <a:rPr lang="en-US" noProof="0"/>
              <a:t>3</a:t>
            </a:r>
          </a:p>
        </p:txBody>
      </p:sp>
      <p:sp>
        <p:nvSpPr>
          <p:cNvPr id="38" name="Text Placeholder 24">
            <a:extLst>
              <a:ext uri="{FF2B5EF4-FFF2-40B4-BE49-F238E27FC236}">
                <a16:creationId xmlns:a16="http://schemas.microsoft.com/office/drawing/2014/main" id="{BCE98261-6A42-49F1-B208-2E6C24DFCF83}"/>
              </a:ext>
            </a:extLst>
          </p:cNvPr>
          <p:cNvSpPr>
            <a:spLocks noGrp="1"/>
          </p:cNvSpPr>
          <p:nvPr>
            <p:ph type="body" sz="quarter" idx="15"/>
          </p:nvPr>
        </p:nvSpPr>
        <p:spPr>
          <a:xfrm>
            <a:off x="8435716" y="2105869"/>
            <a:ext cx="2959116" cy="800100"/>
          </a:xfrm>
        </p:spPr>
        <p:txBody>
          <a:bodyPr>
            <a:normAutofit/>
          </a:bodyPr>
          <a:lstStyle>
            <a:lvl1pPr marL="0" indent="0">
              <a:buNone/>
              <a:defRPr sz="2500" b="1">
                <a:solidFill>
                  <a:schemeClr val="tx2"/>
                </a:solidFill>
                <a:latin typeface="+mj-lt"/>
              </a:defRPr>
            </a:lvl1pPr>
          </a:lstStyle>
          <a:p>
            <a:pPr lvl="0"/>
            <a:r>
              <a:rPr lang="en-US" noProof="0"/>
              <a:t>Edit Master text styles</a:t>
            </a:r>
          </a:p>
        </p:txBody>
      </p:sp>
      <p:sp>
        <p:nvSpPr>
          <p:cNvPr id="40" name="Text Placeholder 24">
            <a:extLst>
              <a:ext uri="{FF2B5EF4-FFF2-40B4-BE49-F238E27FC236}">
                <a16:creationId xmlns:a16="http://schemas.microsoft.com/office/drawing/2014/main" id="{937F4311-EBEC-44E3-8542-07503B54D770}"/>
              </a:ext>
            </a:extLst>
          </p:cNvPr>
          <p:cNvSpPr>
            <a:spLocks noGrp="1"/>
          </p:cNvSpPr>
          <p:nvPr>
            <p:ph type="body" sz="quarter" idx="16"/>
          </p:nvPr>
        </p:nvSpPr>
        <p:spPr>
          <a:xfrm>
            <a:off x="891723" y="2943573"/>
            <a:ext cx="1698625" cy="800100"/>
          </a:xfrm>
        </p:spPr>
        <p:txBody>
          <a:bodyPr>
            <a:normAutofit/>
          </a:bodyPr>
          <a:lstStyle>
            <a:lvl1pPr marL="0" indent="0">
              <a:buNone/>
              <a:defRPr sz="1600" b="1">
                <a:solidFill>
                  <a:schemeClr val="accent4"/>
                </a:solidFill>
                <a:latin typeface="+mn-lt"/>
              </a:defRPr>
            </a:lvl1pPr>
          </a:lstStyle>
          <a:p>
            <a:pPr lvl="0"/>
            <a:r>
              <a:rPr lang="en-US" noProof="0"/>
              <a:t>Edit Master text styles</a:t>
            </a:r>
          </a:p>
        </p:txBody>
      </p:sp>
      <p:sp>
        <p:nvSpPr>
          <p:cNvPr id="43" name="Text Placeholder 24">
            <a:extLst>
              <a:ext uri="{FF2B5EF4-FFF2-40B4-BE49-F238E27FC236}">
                <a16:creationId xmlns:a16="http://schemas.microsoft.com/office/drawing/2014/main" id="{FED4B056-A42A-4115-B98D-177B9AFDABFE}"/>
              </a:ext>
            </a:extLst>
          </p:cNvPr>
          <p:cNvSpPr>
            <a:spLocks noGrp="1"/>
          </p:cNvSpPr>
          <p:nvPr>
            <p:ph type="body" sz="quarter" idx="17"/>
          </p:nvPr>
        </p:nvSpPr>
        <p:spPr>
          <a:xfrm>
            <a:off x="2590348" y="2943573"/>
            <a:ext cx="1698625" cy="800100"/>
          </a:xfrm>
        </p:spPr>
        <p:txBody>
          <a:bodyPr>
            <a:normAutofit/>
          </a:bodyPr>
          <a:lstStyle>
            <a:lvl1pPr marL="0" indent="0">
              <a:buNone/>
              <a:defRPr sz="1600" b="1">
                <a:solidFill>
                  <a:schemeClr val="accent4"/>
                </a:solidFill>
                <a:latin typeface="+mn-lt"/>
              </a:defRPr>
            </a:lvl1pPr>
          </a:lstStyle>
          <a:p>
            <a:pPr lvl="0"/>
            <a:r>
              <a:rPr lang="en-US" noProof="0"/>
              <a:t>Edit Master text styles</a:t>
            </a:r>
          </a:p>
        </p:txBody>
      </p:sp>
      <p:sp>
        <p:nvSpPr>
          <p:cNvPr id="45" name="Text Placeholder 24">
            <a:extLst>
              <a:ext uri="{FF2B5EF4-FFF2-40B4-BE49-F238E27FC236}">
                <a16:creationId xmlns:a16="http://schemas.microsoft.com/office/drawing/2014/main" id="{2D359611-5488-43D7-A2A6-E60DB2E1D872}"/>
              </a:ext>
            </a:extLst>
          </p:cNvPr>
          <p:cNvSpPr>
            <a:spLocks noGrp="1"/>
          </p:cNvSpPr>
          <p:nvPr>
            <p:ph type="body" sz="quarter" idx="18"/>
          </p:nvPr>
        </p:nvSpPr>
        <p:spPr>
          <a:xfrm>
            <a:off x="4794793" y="2943573"/>
            <a:ext cx="1698625" cy="800100"/>
          </a:xfrm>
        </p:spPr>
        <p:txBody>
          <a:bodyPr>
            <a:normAutofit/>
          </a:bodyPr>
          <a:lstStyle>
            <a:lvl1pPr marL="0" indent="0">
              <a:buNone/>
              <a:defRPr sz="1600" b="1">
                <a:solidFill>
                  <a:schemeClr val="accent4"/>
                </a:solidFill>
                <a:latin typeface="+mn-lt"/>
              </a:defRPr>
            </a:lvl1pPr>
          </a:lstStyle>
          <a:p>
            <a:pPr lvl="0"/>
            <a:r>
              <a:rPr lang="en-US" noProof="0"/>
              <a:t>Edit Master text styles</a:t>
            </a:r>
          </a:p>
        </p:txBody>
      </p:sp>
      <p:sp>
        <p:nvSpPr>
          <p:cNvPr id="46" name="Text Placeholder 24">
            <a:extLst>
              <a:ext uri="{FF2B5EF4-FFF2-40B4-BE49-F238E27FC236}">
                <a16:creationId xmlns:a16="http://schemas.microsoft.com/office/drawing/2014/main" id="{F2182E7C-B18B-4F73-B0D1-86196D992B18}"/>
              </a:ext>
            </a:extLst>
          </p:cNvPr>
          <p:cNvSpPr>
            <a:spLocks noGrp="1"/>
          </p:cNvSpPr>
          <p:nvPr>
            <p:ph type="body" sz="quarter" idx="19"/>
          </p:nvPr>
        </p:nvSpPr>
        <p:spPr>
          <a:xfrm>
            <a:off x="7876955" y="2942030"/>
            <a:ext cx="3517877" cy="800100"/>
          </a:xfrm>
        </p:spPr>
        <p:txBody>
          <a:bodyPr>
            <a:normAutofit/>
          </a:bodyPr>
          <a:lstStyle>
            <a:lvl1pPr marL="0" indent="0">
              <a:buNone/>
              <a:defRPr sz="1600" b="1">
                <a:solidFill>
                  <a:schemeClr val="accent4"/>
                </a:solidFill>
                <a:latin typeface="+mn-lt"/>
              </a:defRPr>
            </a:lvl1pPr>
          </a:lstStyle>
          <a:p>
            <a:pPr lvl="0"/>
            <a:r>
              <a:rPr lang="en-US" noProof="0"/>
              <a:t>Edit Master text styles</a:t>
            </a:r>
          </a:p>
        </p:txBody>
      </p:sp>
      <p:sp>
        <p:nvSpPr>
          <p:cNvPr id="48" name="Text Placeholder 24">
            <a:extLst>
              <a:ext uri="{FF2B5EF4-FFF2-40B4-BE49-F238E27FC236}">
                <a16:creationId xmlns:a16="http://schemas.microsoft.com/office/drawing/2014/main" id="{3D51A445-889E-44A8-AF12-58BC161D148C}"/>
              </a:ext>
            </a:extLst>
          </p:cNvPr>
          <p:cNvSpPr>
            <a:spLocks noGrp="1"/>
          </p:cNvSpPr>
          <p:nvPr>
            <p:ph type="body" sz="quarter" idx="20"/>
          </p:nvPr>
        </p:nvSpPr>
        <p:spPr>
          <a:xfrm>
            <a:off x="891722" y="5607548"/>
            <a:ext cx="3397251" cy="800100"/>
          </a:xfrm>
        </p:spPr>
        <p:txBody>
          <a:bodyPr>
            <a:normAutofit/>
          </a:bodyPr>
          <a:lstStyle>
            <a:lvl1pPr marL="0" indent="0">
              <a:buNone/>
              <a:defRPr sz="1600" b="0">
                <a:solidFill>
                  <a:schemeClr val="accent3"/>
                </a:solidFill>
                <a:latin typeface="+mn-lt"/>
              </a:defRPr>
            </a:lvl1pPr>
          </a:lstStyle>
          <a:p>
            <a:pPr lvl="0"/>
            <a:r>
              <a:rPr lang="en-US" noProof="0"/>
              <a:t>Edit Master text styles</a:t>
            </a:r>
          </a:p>
        </p:txBody>
      </p:sp>
      <p:sp>
        <p:nvSpPr>
          <p:cNvPr id="49" name="Text Placeholder 24">
            <a:extLst>
              <a:ext uri="{FF2B5EF4-FFF2-40B4-BE49-F238E27FC236}">
                <a16:creationId xmlns:a16="http://schemas.microsoft.com/office/drawing/2014/main" id="{358BC44E-644D-4E21-A055-1178CD0D2698}"/>
              </a:ext>
            </a:extLst>
          </p:cNvPr>
          <p:cNvSpPr>
            <a:spLocks noGrp="1"/>
          </p:cNvSpPr>
          <p:nvPr>
            <p:ph type="body" sz="quarter" idx="21"/>
          </p:nvPr>
        </p:nvSpPr>
        <p:spPr>
          <a:xfrm>
            <a:off x="4794792" y="4909834"/>
            <a:ext cx="1698625" cy="800100"/>
          </a:xfrm>
        </p:spPr>
        <p:txBody>
          <a:bodyPr>
            <a:normAutofit/>
          </a:bodyPr>
          <a:lstStyle>
            <a:lvl1pPr marL="0" indent="0">
              <a:buNone/>
              <a:defRPr sz="1600" b="0">
                <a:solidFill>
                  <a:schemeClr val="accent2"/>
                </a:solidFill>
                <a:latin typeface="+mn-lt"/>
              </a:defRPr>
            </a:lvl1pPr>
          </a:lstStyle>
          <a:p>
            <a:pPr lvl="0"/>
            <a:r>
              <a:rPr lang="en-US" noProof="0"/>
              <a:t>Edit Master text styles</a:t>
            </a:r>
          </a:p>
        </p:txBody>
      </p:sp>
      <p:sp>
        <p:nvSpPr>
          <p:cNvPr id="50" name="Text Placeholder 24">
            <a:extLst>
              <a:ext uri="{FF2B5EF4-FFF2-40B4-BE49-F238E27FC236}">
                <a16:creationId xmlns:a16="http://schemas.microsoft.com/office/drawing/2014/main" id="{32C60917-FE9C-4C02-976E-9F4DF95F1614}"/>
              </a:ext>
            </a:extLst>
          </p:cNvPr>
          <p:cNvSpPr>
            <a:spLocks noGrp="1"/>
          </p:cNvSpPr>
          <p:nvPr>
            <p:ph type="body" sz="quarter" idx="22"/>
          </p:nvPr>
        </p:nvSpPr>
        <p:spPr>
          <a:xfrm>
            <a:off x="7890713" y="4909834"/>
            <a:ext cx="2692939" cy="800100"/>
          </a:xfrm>
        </p:spPr>
        <p:txBody>
          <a:bodyPr>
            <a:normAutofit/>
          </a:bodyPr>
          <a:lstStyle>
            <a:lvl1pPr marL="0" indent="0">
              <a:buNone/>
              <a:defRPr sz="1600" b="0">
                <a:solidFill>
                  <a:schemeClr val="accent2"/>
                </a:solidFill>
                <a:latin typeface="+mn-lt"/>
              </a:defRPr>
            </a:lvl1pPr>
          </a:lstStyle>
          <a:p>
            <a:pPr lvl="0"/>
            <a:r>
              <a:rPr lang="en-US" noProof="0"/>
              <a:t>Edit Master text styles</a:t>
            </a:r>
          </a:p>
        </p:txBody>
      </p:sp>
      <p:sp>
        <p:nvSpPr>
          <p:cNvPr id="55" name="Picture Placeholder 12">
            <a:extLst>
              <a:ext uri="{FF2B5EF4-FFF2-40B4-BE49-F238E27FC236}">
                <a16:creationId xmlns:a16="http://schemas.microsoft.com/office/drawing/2014/main" id="{2535BC4C-3D36-473A-B9EF-EC6F3BA67113}"/>
              </a:ext>
            </a:extLst>
          </p:cNvPr>
          <p:cNvSpPr>
            <a:spLocks noGrp="1"/>
          </p:cNvSpPr>
          <p:nvPr>
            <p:ph type="pic" sz="quarter" idx="37"/>
          </p:nvPr>
        </p:nvSpPr>
        <p:spPr>
          <a:xfrm>
            <a:off x="891723"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6" name="Picture Placeholder 12">
            <a:extLst>
              <a:ext uri="{FF2B5EF4-FFF2-40B4-BE49-F238E27FC236}">
                <a16:creationId xmlns:a16="http://schemas.microsoft.com/office/drawing/2014/main" id="{A1E61843-0C1E-4581-98C1-C9247F7043AC}"/>
              </a:ext>
            </a:extLst>
          </p:cNvPr>
          <p:cNvSpPr>
            <a:spLocks noGrp="1"/>
          </p:cNvSpPr>
          <p:nvPr>
            <p:ph type="pic" sz="quarter" idx="38"/>
          </p:nvPr>
        </p:nvSpPr>
        <p:spPr>
          <a:xfrm>
            <a:off x="2590348" y="3816446"/>
            <a:ext cx="1636776" cy="1618488"/>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7" name="Picture Placeholder 12">
            <a:extLst>
              <a:ext uri="{FF2B5EF4-FFF2-40B4-BE49-F238E27FC236}">
                <a16:creationId xmlns:a16="http://schemas.microsoft.com/office/drawing/2014/main" id="{F3B39F0E-B245-4510-8C07-0EC29B83F1BA}"/>
              </a:ext>
            </a:extLst>
          </p:cNvPr>
          <p:cNvSpPr>
            <a:spLocks noGrp="1"/>
          </p:cNvSpPr>
          <p:nvPr>
            <p:ph type="pic" sz="quarter" idx="43"/>
          </p:nvPr>
        </p:nvSpPr>
        <p:spPr>
          <a:xfrm>
            <a:off x="4794793" y="3816446"/>
            <a:ext cx="2048256" cy="896112"/>
          </a:xfrm>
        </p:spPr>
        <p:txBody>
          <a:bodyPr anchor="ctr" anchorCtr="0">
            <a:no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58" name="Picture Placeholder 9">
            <a:extLst>
              <a:ext uri="{FF2B5EF4-FFF2-40B4-BE49-F238E27FC236}">
                <a16:creationId xmlns:a16="http://schemas.microsoft.com/office/drawing/2014/main" id="{A9E755CD-1A38-4F75-A18E-2D31E4934C8A}"/>
              </a:ext>
            </a:extLst>
          </p:cNvPr>
          <p:cNvSpPr>
            <a:spLocks noGrp="1"/>
          </p:cNvSpPr>
          <p:nvPr>
            <p:ph type="pic" sz="quarter" idx="44"/>
          </p:nvPr>
        </p:nvSpPr>
        <p:spPr>
          <a:xfrm>
            <a:off x="7876955" y="3864572"/>
            <a:ext cx="1481328" cy="758952"/>
          </a:xfrm>
        </p:spPr>
        <p:txBody>
          <a:bodyPr anchor="ctr" anchorCtr="0">
            <a:normAutofit/>
          </a:bodyPr>
          <a:lstStyle>
            <a:lvl1pPr marL="0" indent="0" algn="ctr">
              <a:buNone/>
              <a:defRPr sz="1400">
                <a:solidFill>
                  <a:schemeClr val="accent4"/>
                </a:solidFill>
                <a:latin typeface="+mn-lt"/>
              </a:defRPr>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1C750AC0-7255-417F-919C-19DF42857E05}"/>
              </a:ext>
            </a:extLst>
          </p:cNvPr>
          <p:cNvSpPr>
            <a:spLocks noGrp="1"/>
          </p:cNvSpPr>
          <p:nvPr>
            <p:ph type="title" hasCustomPrompt="1"/>
          </p:nvPr>
        </p:nvSpPr>
        <p:spPr>
          <a:xfrm>
            <a:off x="0" y="365125"/>
            <a:ext cx="7909560" cy="1069848"/>
          </a:xfrm>
          <a:gradFill>
            <a:gsLst>
              <a:gs pos="0">
                <a:schemeClr val="accent2"/>
              </a:gs>
              <a:gs pos="100000">
                <a:schemeClr val="accent1"/>
              </a:gs>
            </a:gsLst>
            <a:lin ang="10800000" scaled="1"/>
          </a:gradFill>
        </p:spPr>
        <p:txBody>
          <a:bodyPr lIns="900000"/>
          <a:lstStyle>
            <a:lvl1pPr>
              <a:defRPr>
                <a:solidFill>
                  <a:schemeClr val="bg1"/>
                </a:solidFill>
              </a:defRPr>
            </a:lvl1pPr>
          </a:lstStyle>
          <a:p>
            <a:r>
              <a:rPr lang="en-US" noProof="0"/>
              <a:t>How to use this template</a:t>
            </a:r>
          </a:p>
        </p:txBody>
      </p:sp>
    </p:spTree>
    <p:extLst>
      <p:ext uri="{BB962C8B-B14F-4D97-AF65-F5344CB8AC3E}">
        <p14:creationId xmlns:p14="http://schemas.microsoft.com/office/powerpoint/2010/main" val="246449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r>
              <a:rPr lang="en-US" noProof="0" dirty="0"/>
              <a:t>MM.DD.20XX</a:t>
            </a:r>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r>
              <a:rPr lang="en-US" noProof="0" dirty="0"/>
              <a:t>ADD A FOOTER</a:t>
            </a:r>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265814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Layout 2">
    <p:spTree>
      <p:nvGrpSpPr>
        <p:cNvPr id="1" name=""/>
        <p:cNvGrpSpPr/>
        <p:nvPr/>
      </p:nvGrpSpPr>
      <p:grpSpPr>
        <a:xfrm>
          <a:off x="0" y="0"/>
          <a:ext cx="0" cy="0"/>
          <a:chOff x="0" y="0"/>
          <a:chExt cx="0" cy="0"/>
        </a:xfrm>
      </p:grpSpPr>
      <p:grpSp>
        <p:nvGrpSpPr>
          <p:cNvPr id="8" name="Graphic 16">
            <a:extLst>
              <a:ext uri="{FF2B5EF4-FFF2-40B4-BE49-F238E27FC236}">
                <a16:creationId xmlns:a16="http://schemas.microsoft.com/office/drawing/2014/main" id="{AD4D64B1-E729-4A4C-8FF7-134EACCE9ED5}"/>
              </a:ext>
            </a:extLst>
          </p:cNvPr>
          <p:cNvGrpSpPr/>
          <p:nvPr userDrawn="1"/>
        </p:nvGrpSpPr>
        <p:grpSpPr>
          <a:xfrm>
            <a:off x="10962579" y="5678327"/>
            <a:ext cx="1234800" cy="1051200"/>
            <a:chOff x="5626893" y="3026568"/>
            <a:chExt cx="937260" cy="800760"/>
          </a:xfrm>
        </p:grpSpPr>
        <p:sp>
          <p:nvSpPr>
            <p:cNvPr id="9" name="Freeform: Shape 8">
              <a:extLst>
                <a:ext uri="{FF2B5EF4-FFF2-40B4-BE49-F238E27FC236}">
                  <a16:creationId xmlns:a16="http://schemas.microsoft.com/office/drawing/2014/main" id="{57668185-4891-4CEF-B849-B73B1AD90FD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id="{2A3C1BE6-5446-49A0-9C65-D92077D0E911}"/>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5" name="Date Placeholder 4">
            <a:extLst>
              <a:ext uri="{FF2B5EF4-FFF2-40B4-BE49-F238E27FC236}">
                <a16:creationId xmlns:a16="http://schemas.microsoft.com/office/drawing/2014/main" id="{BC7C1B33-ECEC-4E34-B218-27830F70B24F}"/>
              </a:ext>
            </a:extLst>
          </p:cNvPr>
          <p:cNvSpPr>
            <a:spLocks noGrp="1"/>
          </p:cNvSpPr>
          <p:nvPr>
            <p:ph type="dt" sz="half" idx="10"/>
          </p:nvPr>
        </p:nvSpPr>
        <p:spPr/>
        <p:txBody>
          <a:bodyPr/>
          <a:lstStyle/>
          <a:p>
            <a:r>
              <a:rPr lang="en-US" noProof="0" dirty="0"/>
              <a:t>MM.DD.20XX</a:t>
            </a:r>
          </a:p>
        </p:txBody>
      </p:sp>
      <p:sp>
        <p:nvSpPr>
          <p:cNvPr id="6" name="Footer Placeholder 5">
            <a:extLst>
              <a:ext uri="{FF2B5EF4-FFF2-40B4-BE49-F238E27FC236}">
                <a16:creationId xmlns:a16="http://schemas.microsoft.com/office/drawing/2014/main" id="{2D31CE7A-B999-4982-BCDD-EEC4E9A23247}"/>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B6317B1B-B559-4F47-A9AB-834EB93A8563}"/>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13" name="Group 12">
            <a:extLst>
              <a:ext uri="{FF2B5EF4-FFF2-40B4-BE49-F238E27FC236}">
                <a16:creationId xmlns:a16="http://schemas.microsoft.com/office/drawing/2014/main" id="{23F3C396-D7E8-4134-99CB-83AC5015781D}"/>
              </a:ext>
            </a:extLst>
          </p:cNvPr>
          <p:cNvGrpSpPr/>
          <p:nvPr userDrawn="1"/>
        </p:nvGrpSpPr>
        <p:grpSpPr>
          <a:xfrm flipH="1">
            <a:off x="7321677" y="587196"/>
            <a:ext cx="4885313" cy="1632656"/>
            <a:chOff x="-26126" y="587196"/>
            <a:chExt cx="4885313" cy="1632656"/>
          </a:xfrm>
        </p:grpSpPr>
        <p:sp>
          <p:nvSpPr>
            <p:cNvPr id="11" name="Graphic 23">
              <a:extLst>
                <a:ext uri="{FF2B5EF4-FFF2-40B4-BE49-F238E27FC236}">
                  <a16:creationId xmlns:a16="http://schemas.microsoft.com/office/drawing/2014/main" id="{545A4C09-DA17-4F53-9893-7152B53CD712}"/>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2" name="Graphic 6">
              <a:extLst>
                <a:ext uri="{FF2B5EF4-FFF2-40B4-BE49-F238E27FC236}">
                  <a16:creationId xmlns:a16="http://schemas.microsoft.com/office/drawing/2014/main" id="{2D92C53E-EB06-4CBC-A335-BC3156E96896}"/>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grpSp>
      <p:sp>
        <p:nvSpPr>
          <p:cNvPr id="16" name="Title 1">
            <a:extLst>
              <a:ext uri="{FF2B5EF4-FFF2-40B4-BE49-F238E27FC236}">
                <a16:creationId xmlns:a16="http://schemas.microsoft.com/office/drawing/2014/main" id="{D3A443B5-C60C-4149-99AA-5309F8B41C14}"/>
              </a:ext>
            </a:extLst>
          </p:cNvPr>
          <p:cNvSpPr>
            <a:spLocks noGrp="1"/>
          </p:cNvSpPr>
          <p:nvPr>
            <p:ph type="title" hasCustomPrompt="1"/>
          </p:nvPr>
        </p:nvSpPr>
        <p:spPr>
          <a:xfrm rot="360000">
            <a:off x="7354844" y="895259"/>
            <a:ext cx="4735459" cy="1012583"/>
          </a:xfrm>
        </p:spPr>
        <p:txBody>
          <a:bodyPr/>
          <a:lstStyle>
            <a:lvl1pPr algn="ctr">
              <a:defRPr>
                <a:solidFill>
                  <a:schemeClr val="bg1"/>
                </a:solidFill>
              </a:defRPr>
            </a:lvl1pPr>
          </a:lstStyle>
          <a:p>
            <a:r>
              <a:rPr lang="en-US" noProof="0"/>
              <a:t>Text Layout 2</a:t>
            </a:r>
          </a:p>
        </p:txBody>
      </p:sp>
      <p:sp>
        <p:nvSpPr>
          <p:cNvPr id="17" name="Text Placeholder 2">
            <a:extLst>
              <a:ext uri="{FF2B5EF4-FFF2-40B4-BE49-F238E27FC236}">
                <a16:creationId xmlns:a16="http://schemas.microsoft.com/office/drawing/2014/main" id="{D901BA76-252C-47D8-A48A-ECBA799BFCC3}"/>
              </a:ext>
            </a:extLst>
          </p:cNvPr>
          <p:cNvSpPr>
            <a:spLocks noGrp="1"/>
          </p:cNvSpPr>
          <p:nvPr>
            <p:ph type="body" idx="1" hasCustomPrompt="1"/>
          </p:nvPr>
        </p:nvSpPr>
        <p:spPr>
          <a:xfrm>
            <a:off x="6879053" y="2442380"/>
            <a:ext cx="3913632" cy="804672"/>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8" name="Text Placeholder 16">
            <a:extLst>
              <a:ext uri="{FF2B5EF4-FFF2-40B4-BE49-F238E27FC236}">
                <a16:creationId xmlns:a16="http://schemas.microsoft.com/office/drawing/2014/main" id="{9D30E37C-4282-4FD1-9238-5F541F189EC3}"/>
              </a:ext>
            </a:extLst>
          </p:cNvPr>
          <p:cNvSpPr>
            <a:spLocks noGrp="1"/>
          </p:cNvSpPr>
          <p:nvPr>
            <p:ph type="body" sz="quarter" idx="13"/>
          </p:nvPr>
        </p:nvSpPr>
        <p:spPr>
          <a:xfrm>
            <a:off x="6932841" y="3401290"/>
            <a:ext cx="4347933" cy="693295"/>
          </a:xfrm>
        </p:spPr>
        <p:txBody>
          <a:bodyPr>
            <a:normAutofit/>
          </a:bodyPr>
          <a:lstStyle>
            <a:lvl1pPr marL="0" indent="0">
              <a:spcBef>
                <a:spcPts val="600"/>
              </a:spcBef>
              <a:buClr>
                <a:schemeClr val="accent2"/>
              </a:buClr>
              <a:buNone/>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sp>
        <p:nvSpPr>
          <p:cNvPr id="20" name="Text Placeholder 16">
            <a:extLst>
              <a:ext uri="{FF2B5EF4-FFF2-40B4-BE49-F238E27FC236}">
                <a16:creationId xmlns:a16="http://schemas.microsoft.com/office/drawing/2014/main" id="{2B21A588-9CF1-4122-959A-D1A3DA672BDA}"/>
              </a:ext>
            </a:extLst>
          </p:cNvPr>
          <p:cNvSpPr>
            <a:spLocks noGrp="1"/>
          </p:cNvSpPr>
          <p:nvPr>
            <p:ph type="body" sz="quarter" idx="14"/>
          </p:nvPr>
        </p:nvSpPr>
        <p:spPr>
          <a:xfrm>
            <a:off x="6932841" y="4200309"/>
            <a:ext cx="4347933" cy="1408743"/>
          </a:xfrm>
        </p:spPr>
        <p:txBody>
          <a:bodyPr>
            <a:normAutofit/>
          </a:bodyPr>
          <a:lstStyle>
            <a:lvl1pPr marL="180000" indent="-180000">
              <a:spcBef>
                <a:spcPts val="600"/>
              </a:spcBef>
              <a:buClr>
                <a:schemeClr val="accent2"/>
              </a:buClr>
              <a:defRPr sz="1600">
                <a:solidFill>
                  <a:schemeClr val="accent4"/>
                </a:solidFill>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22" name="Graphic 20">
            <a:extLst>
              <a:ext uri="{FF2B5EF4-FFF2-40B4-BE49-F238E27FC236}">
                <a16:creationId xmlns:a16="http://schemas.microsoft.com/office/drawing/2014/main" id="{15D5C0A2-3C70-442D-AAF6-E16ADACDBF4F}"/>
              </a:ext>
            </a:extLst>
          </p:cNvPr>
          <p:cNvGrpSpPr/>
          <p:nvPr/>
        </p:nvGrpSpPr>
        <p:grpSpPr>
          <a:xfrm>
            <a:off x="-12667" y="-12667"/>
            <a:ext cx="6418971" cy="6160919"/>
            <a:chOff x="-12667" y="-12667"/>
            <a:chExt cx="6418971" cy="6160919"/>
          </a:xfrm>
        </p:grpSpPr>
        <p:sp>
          <p:nvSpPr>
            <p:cNvPr id="23" name="Freeform: Shape 22">
              <a:extLst>
                <a:ext uri="{FF2B5EF4-FFF2-40B4-BE49-F238E27FC236}">
                  <a16:creationId xmlns:a16="http://schemas.microsoft.com/office/drawing/2014/main" id="{DBA690C0-CF33-41CB-B76C-FC462F39BB66}"/>
                </a:ext>
              </a:extLst>
            </p:cNvPr>
            <p:cNvSpPr/>
            <p:nvPr/>
          </p:nvSpPr>
          <p:spPr>
            <a:xfrm>
              <a:off x="0" y="4388743"/>
              <a:ext cx="6396137" cy="1759509"/>
            </a:xfrm>
            <a:custGeom>
              <a:avLst/>
              <a:gdLst>
                <a:gd name="connsiteX0" fmla="*/ 6346644 w 6418971"/>
                <a:gd name="connsiteY0" fmla="*/ 12667 h 1776000"/>
                <a:gd name="connsiteX1" fmla="*/ 12667 w 6418971"/>
                <a:gd name="connsiteY1" fmla="*/ 456667 h 1776000"/>
                <a:gd name="connsiteX2" fmla="*/ 12667 w 6418971"/>
                <a:gd name="connsiteY2" fmla="*/ 1772176 h 1776000"/>
                <a:gd name="connsiteX3" fmla="*/ 6408804 w 6418971"/>
                <a:gd name="connsiteY3" fmla="*/ 909547 h 1776000"/>
                <a:gd name="connsiteX4" fmla="*/ 6346644 w 6418971"/>
                <a:gd name="connsiteY4" fmla="*/ 12667 h 1776000"/>
                <a:gd name="connsiteX0" fmla="*/ 6333977 w 6396137"/>
                <a:gd name="connsiteY0" fmla="*/ 0 h 1759509"/>
                <a:gd name="connsiteX1" fmla="*/ 0 w 6396137"/>
                <a:gd name="connsiteY1" fmla="*/ 444000 h 1759509"/>
                <a:gd name="connsiteX2" fmla="*/ 0 w 6396137"/>
                <a:gd name="connsiteY2" fmla="*/ 1759509 h 1759509"/>
                <a:gd name="connsiteX3" fmla="*/ 6396137 w 6396137"/>
                <a:gd name="connsiteY3" fmla="*/ 834832 h 1759509"/>
                <a:gd name="connsiteX4" fmla="*/ 6333977 w 6396137"/>
                <a:gd name="connsiteY4" fmla="*/ 0 h 17595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96137" h="1759509">
                  <a:moveTo>
                    <a:pt x="6333977" y="0"/>
                  </a:moveTo>
                  <a:lnTo>
                    <a:pt x="0" y="444000"/>
                  </a:lnTo>
                  <a:lnTo>
                    <a:pt x="0" y="1759509"/>
                  </a:lnTo>
                  <a:cubicBezTo>
                    <a:pt x="1074480" y="1438560"/>
                    <a:pt x="3085166" y="949003"/>
                    <a:pt x="6396137" y="834832"/>
                  </a:cubicBezTo>
                  <a:cubicBezTo>
                    <a:pt x="6369497" y="303301"/>
                    <a:pt x="6333977" y="0"/>
                    <a:pt x="6333977" y="0"/>
                  </a:cubicBezTo>
                  <a:close/>
                </a:path>
              </a:pathLst>
            </a:custGeom>
            <a:gradFill>
              <a:gsLst>
                <a:gs pos="0">
                  <a:schemeClr val="accent5">
                    <a:alpha val="50000"/>
                  </a:schemeClr>
                </a:gs>
                <a:gs pos="100000">
                  <a:schemeClr val="accent5">
                    <a:alpha val="6000"/>
                  </a:schemeClr>
                </a:gs>
              </a:gsLst>
              <a:lin ang="10800000" scaled="1"/>
            </a:gradFill>
            <a:ln w="12681" cap="flat">
              <a:noFill/>
              <a:prstDash val="solid"/>
              <a:miter/>
            </a:ln>
          </p:spPr>
          <p:txBody>
            <a:bodyPr rtlCol="0" anchor="ctr"/>
            <a:lstStyle/>
            <a:p>
              <a:endParaRPr lang="en-US" noProof="0" dirty="0"/>
            </a:p>
          </p:txBody>
        </p:sp>
        <p:sp>
          <p:nvSpPr>
            <p:cNvPr id="24" name="Freeform: Shape 23">
              <a:extLst>
                <a:ext uri="{FF2B5EF4-FFF2-40B4-BE49-F238E27FC236}">
                  <a16:creationId xmlns:a16="http://schemas.microsoft.com/office/drawing/2014/main" id="{36D855DB-2DC5-479D-94A0-542899B6911B}"/>
                </a:ext>
              </a:extLst>
            </p:cNvPr>
            <p:cNvSpPr/>
            <p:nvPr/>
          </p:nvSpPr>
          <p:spPr>
            <a:xfrm>
              <a:off x="-12667" y="-12667"/>
              <a:ext cx="6418971" cy="5683200"/>
            </a:xfrm>
            <a:custGeom>
              <a:avLst/>
              <a:gdLst>
                <a:gd name="connsiteX0" fmla="*/ 12667 w 6418971"/>
                <a:gd name="connsiteY0" fmla="*/ 5681913 h 5683200"/>
                <a:gd name="connsiteX1" fmla="*/ 6408804 w 6418971"/>
                <a:gd name="connsiteY1" fmla="*/ 5234107 h 5683200"/>
                <a:gd name="connsiteX2" fmla="*/ 6043456 w 6418971"/>
                <a:gd name="connsiteY2" fmla="*/ 12667 h 5683200"/>
                <a:gd name="connsiteX3" fmla="*/ 12667 w 6418971"/>
                <a:gd name="connsiteY3" fmla="*/ 12667 h 5683200"/>
              </a:gdLst>
              <a:ahLst/>
              <a:cxnLst>
                <a:cxn ang="0">
                  <a:pos x="connsiteX0" y="connsiteY0"/>
                </a:cxn>
                <a:cxn ang="0">
                  <a:pos x="connsiteX1" y="connsiteY1"/>
                </a:cxn>
                <a:cxn ang="0">
                  <a:pos x="connsiteX2" y="connsiteY2"/>
                </a:cxn>
                <a:cxn ang="0">
                  <a:pos x="connsiteX3" y="connsiteY3"/>
                </a:cxn>
              </a:cxnLst>
              <a:rect l="l" t="t" r="r" b="b"/>
              <a:pathLst>
                <a:path w="6418971" h="5683200">
                  <a:moveTo>
                    <a:pt x="12667" y="5681913"/>
                  </a:moveTo>
                  <a:lnTo>
                    <a:pt x="6408804" y="5234107"/>
                  </a:lnTo>
                  <a:lnTo>
                    <a:pt x="6043456" y="12667"/>
                  </a:lnTo>
                  <a:lnTo>
                    <a:pt x="12667" y="12667"/>
                  </a:lnTo>
                  <a:close/>
                </a:path>
              </a:pathLst>
            </a:custGeom>
            <a:gradFill>
              <a:gsLst>
                <a:gs pos="0">
                  <a:schemeClr val="accent5"/>
                </a:gs>
                <a:gs pos="100000">
                  <a:schemeClr val="bg2"/>
                </a:gs>
              </a:gsLst>
              <a:lin ang="840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id="{C2DADFD8-5DEE-449A-A576-39F98BB2A88B}"/>
                </a:ext>
              </a:extLst>
            </p:cNvPr>
            <p:cNvSpPr/>
            <p:nvPr/>
          </p:nvSpPr>
          <p:spPr>
            <a:xfrm>
              <a:off x="-12667" y="-12667"/>
              <a:ext cx="6114514" cy="5404114"/>
            </a:xfrm>
            <a:custGeom>
              <a:avLst/>
              <a:gdLst>
                <a:gd name="connsiteX0" fmla="*/ 6080244 w 6114514"/>
                <a:gd name="connsiteY0" fmla="*/ 4942336 h 5404114"/>
                <a:gd name="connsiteX1" fmla="*/ 12667 w 6114514"/>
                <a:gd name="connsiteY1" fmla="*/ 5367307 h 5404114"/>
                <a:gd name="connsiteX2" fmla="*/ 12667 w 6114514"/>
                <a:gd name="connsiteY2" fmla="*/ 5392679 h 5404114"/>
                <a:gd name="connsiteX3" fmla="*/ 6095467 w 6114514"/>
                <a:gd name="connsiteY3" fmla="*/ 4966439 h 5404114"/>
                <a:gd name="connsiteX4" fmla="*/ 6108153 w 6114514"/>
                <a:gd name="connsiteY4" fmla="*/ 4966439 h 5404114"/>
                <a:gd name="connsiteX5" fmla="*/ 5761833 w 6114514"/>
                <a:gd name="connsiteY5" fmla="*/ 12667 h 5404114"/>
                <a:gd name="connsiteX6" fmla="*/ 5736462 w 6114514"/>
                <a:gd name="connsiteY6" fmla="*/ 12667 h 540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14514" h="5404114">
                  <a:moveTo>
                    <a:pt x="6080244" y="4942336"/>
                  </a:moveTo>
                  <a:lnTo>
                    <a:pt x="12667" y="5367307"/>
                  </a:lnTo>
                  <a:lnTo>
                    <a:pt x="12667" y="5392679"/>
                  </a:lnTo>
                  <a:lnTo>
                    <a:pt x="6095467" y="4966439"/>
                  </a:lnTo>
                  <a:lnTo>
                    <a:pt x="6108153" y="4966439"/>
                  </a:lnTo>
                  <a:lnTo>
                    <a:pt x="5761833" y="12667"/>
                  </a:lnTo>
                  <a:lnTo>
                    <a:pt x="5736462" y="12667"/>
                  </a:lnTo>
                  <a:close/>
                </a:path>
              </a:pathLst>
            </a:custGeom>
            <a:solidFill>
              <a:schemeClr val="bg1"/>
            </a:solidFill>
            <a:ln w="12681" cap="flat">
              <a:noFill/>
              <a:prstDash val="solid"/>
              <a:miter/>
            </a:ln>
          </p:spPr>
          <p:txBody>
            <a:bodyPr rtlCol="0" anchor="ctr"/>
            <a:lstStyle/>
            <a:p>
              <a:endParaRPr lang="en-US" noProof="0" dirty="0"/>
            </a:p>
          </p:txBody>
        </p:sp>
      </p:grpSp>
      <p:sp>
        <p:nvSpPr>
          <p:cNvPr id="27" name="Picture Placeholder 26">
            <a:extLst>
              <a:ext uri="{FF2B5EF4-FFF2-40B4-BE49-F238E27FC236}">
                <a16:creationId xmlns:a16="http://schemas.microsoft.com/office/drawing/2014/main" id="{BBA8375B-3CE5-468D-91DF-8151963A9531}"/>
              </a:ext>
            </a:extLst>
          </p:cNvPr>
          <p:cNvSpPr>
            <a:spLocks noGrp="1"/>
          </p:cNvSpPr>
          <p:nvPr>
            <p:ph type="pic" sz="quarter" idx="15"/>
          </p:nvPr>
        </p:nvSpPr>
        <p:spPr>
          <a:xfrm>
            <a:off x="-694" y="0"/>
            <a:ext cx="6065966" cy="5355825"/>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5966" h="5408602">
                <a:moveTo>
                  <a:pt x="693" y="5408602"/>
                </a:moveTo>
                <a:cubicBezTo>
                  <a:pt x="4546" y="3609465"/>
                  <a:pt x="-2683" y="1799137"/>
                  <a:pt x="1170" y="0"/>
                </a:cubicBezTo>
                <a:lnTo>
                  <a:pt x="5725098" y="841"/>
                </a:lnTo>
                <a:lnTo>
                  <a:pt x="6065966" y="4979386"/>
                </a:lnTo>
                <a:lnTo>
                  <a:pt x="693" y="5408602"/>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42142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grpSp>
        <p:nvGrpSpPr>
          <p:cNvPr id="18" name="Graphic 16">
            <a:extLst>
              <a:ext uri="{FF2B5EF4-FFF2-40B4-BE49-F238E27FC236}">
                <a16:creationId xmlns:a16="http://schemas.microsoft.com/office/drawing/2014/main" id="{6E486D59-536F-433A-BA1F-E5D8171D28EE}"/>
              </a:ext>
            </a:extLst>
          </p:cNvPr>
          <p:cNvGrpSpPr/>
          <p:nvPr userDrawn="1"/>
        </p:nvGrpSpPr>
        <p:grpSpPr>
          <a:xfrm>
            <a:off x="10962579" y="5678327"/>
            <a:ext cx="1234800" cy="1051200"/>
            <a:chOff x="5626893" y="3026568"/>
            <a:chExt cx="937260" cy="800760"/>
          </a:xfrm>
        </p:grpSpPr>
        <p:sp>
          <p:nvSpPr>
            <p:cNvPr id="19" name="Freeform: Shape 18">
              <a:extLst>
                <a:ext uri="{FF2B5EF4-FFF2-40B4-BE49-F238E27FC236}">
                  <a16:creationId xmlns:a16="http://schemas.microsoft.com/office/drawing/2014/main" id="{A58001F8-106A-42FB-834D-9A42C409CE0E}"/>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20" name="Freeform: Shape 19">
              <a:extLst>
                <a:ext uri="{FF2B5EF4-FFF2-40B4-BE49-F238E27FC236}">
                  <a16:creationId xmlns:a16="http://schemas.microsoft.com/office/drawing/2014/main" id="{12C44DFF-8C15-44EB-9668-D72BDBCAC7EB}"/>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69CEAA8A-68C1-422B-827F-B9BB0A5DBA9F}"/>
              </a:ext>
            </a:extLst>
          </p:cNvPr>
          <p:cNvSpPr>
            <a:spLocks noGrp="1"/>
          </p:cNvSpPr>
          <p:nvPr>
            <p:ph type="body" idx="1" hasCustomPrompt="1"/>
          </p:nvPr>
        </p:nvSpPr>
        <p:spPr>
          <a:xfrm>
            <a:off x="1032739" y="2647949"/>
            <a:ext cx="459360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4" name="Content Placeholder 3">
            <a:extLst>
              <a:ext uri="{FF2B5EF4-FFF2-40B4-BE49-F238E27FC236}">
                <a16:creationId xmlns:a16="http://schemas.microsoft.com/office/drawing/2014/main" id="{C7EF9F20-7EC3-4301-8D75-2F88B498A5B5}"/>
              </a:ext>
            </a:extLst>
          </p:cNvPr>
          <p:cNvSpPr>
            <a:spLocks noGrp="1"/>
          </p:cNvSpPr>
          <p:nvPr>
            <p:ph sz="half" idx="2"/>
          </p:nvPr>
        </p:nvSpPr>
        <p:spPr>
          <a:xfrm>
            <a:off x="1030139" y="3248025"/>
            <a:ext cx="4573338"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Edit Master text styles</a:t>
            </a:r>
          </a:p>
          <a:p>
            <a:pPr lvl="1"/>
            <a:r>
              <a:rPr lang="en-US" noProof="0"/>
              <a:t>Second level</a:t>
            </a:r>
          </a:p>
        </p:txBody>
      </p:sp>
      <p:sp>
        <p:nvSpPr>
          <p:cNvPr id="8" name="Footer Placeholder 7">
            <a:extLst>
              <a:ext uri="{FF2B5EF4-FFF2-40B4-BE49-F238E27FC236}">
                <a16:creationId xmlns:a16="http://schemas.microsoft.com/office/drawing/2014/main" id="{701F359F-D118-4F66-A9AB-3A95DC285386}"/>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68CC05F-AFDC-44E7-8014-867EBAC64F3F}"/>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69BE7BF4-3069-409E-BFA9-64375BC3D04B}"/>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F3C766CD-B979-4D7C-8A2C-417E79767E3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D10447CE-8352-418F-9BA9-B6C2160B9376}"/>
              </a:ext>
            </a:extLst>
          </p:cNvPr>
          <p:cNvSpPr>
            <a:spLocks noGrp="1"/>
          </p:cNvSpPr>
          <p:nvPr>
            <p:ph type="title" hasCustomPrompt="1"/>
          </p:nvPr>
        </p:nvSpPr>
        <p:spPr>
          <a:xfrm rot="-360000">
            <a:off x="830561" y="849316"/>
            <a:ext cx="3923299" cy="1042492"/>
          </a:xfrm>
        </p:spPr>
        <p:txBody>
          <a:bodyPr/>
          <a:lstStyle>
            <a:lvl1pPr>
              <a:defRPr>
                <a:solidFill>
                  <a:schemeClr val="bg1"/>
                </a:solidFill>
              </a:defRPr>
            </a:lvl1pPr>
          </a:lstStyle>
          <a:p>
            <a:r>
              <a:rPr lang="en-US" noProof="0"/>
              <a:t>Comparison</a:t>
            </a:r>
          </a:p>
        </p:txBody>
      </p:sp>
      <p:sp>
        <p:nvSpPr>
          <p:cNvPr id="15" name="Text Placeholder 2">
            <a:extLst>
              <a:ext uri="{FF2B5EF4-FFF2-40B4-BE49-F238E27FC236}">
                <a16:creationId xmlns:a16="http://schemas.microsoft.com/office/drawing/2014/main" id="{D440566B-A9B8-43D7-AF31-EC51D5850D00}"/>
              </a:ext>
            </a:extLst>
          </p:cNvPr>
          <p:cNvSpPr>
            <a:spLocks noGrp="1"/>
          </p:cNvSpPr>
          <p:nvPr>
            <p:ph type="body" idx="13" hasCustomPrompt="1"/>
          </p:nvPr>
        </p:nvSpPr>
        <p:spPr>
          <a:xfrm>
            <a:off x="6207364" y="2647949"/>
            <a:ext cx="5076010" cy="600075"/>
          </a:xfrm>
        </p:spPr>
        <p:txBody>
          <a:bodyPr anchor="b">
            <a:normAutofit/>
          </a:bodyPr>
          <a:lstStyle>
            <a:lvl1pPr marL="0" indent="0">
              <a:buNone/>
              <a:defRPr sz="2500" b="1">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Section 1 Title</a:t>
            </a:r>
          </a:p>
        </p:txBody>
      </p:sp>
      <p:sp>
        <p:nvSpPr>
          <p:cNvPr id="16" name="Content Placeholder 3">
            <a:extLst>
              <a:ext uri="{FF2B5EF4-FFF2-40B4-BE49-F238E27FC236}">
                <a16:creationId xmlns:a16="http://schemas.microsoft.com/office/drawing/2014/main" id="{159211AA-05DE-48A1-97CC-3BE597E71490}"/>
              </a:ext>
            </a:extLst>
          </p:cNvPr>
          <p:cNvSpPr>
            <a:spLocks noGrp="1"/>
          </p:cNvSpPr>
          <p:nvPr>
            <p:ph sz="half" idx="14"/>
          </p:nvPr>
        </p:nvSpPr>
        <p:spPr>
          <a:xfrm>
            <a:off x="6207363" y="3248025"/>
            <a:ext cx="5073411" cy="2311872"/>
          </a:xfrm>
        </p:spPr>
        <p:txBody>
          <a:bodyPr>
            <a:normAutofit/>
          </a:bodyPr>
          <a:lstStyle>
            <a:lvl1pPr>
              <a:buClr>
                <a:schemeClr val="accent2"/>
              </a:buClr>
              <a:defRPr sz="1600">
                <a:latin typeface="+mn-lt"/>
              </a:defRPr>
            </a:lvl1pPr>
            <a:lvl2pPr>
              <a:buClr>
                <a:schemeClr val="accent2"/>
              </a:buClr>
              <a:defRPr sz="1600">
                <a:latin typeface="+mn-lt"/>
              </a:defRPr>
            </a:lvl2pPr>
            <a:lvl3pPr>
              <a:buClr>
                <a:schemeClr val="accent2"/>
              </a:buClr>
              <a:defRPr sz="1600">
                <a:latin typeface="Franklin Gothic Book" panose="020B0503020102020204" pitchFamily="34" charset="0"/>
              </a:defRPr>
            </a:lvl3pPr>
            <a:lvl4pPr>
              <a:buClr>
                <a:schemeClr val="accent2"/>
              </a:buClr>
              <a:defRPr sz="1600">
                <a:latin typeface="Franklin Gothic Book" panose="020B0503020102020204" pitchFamily="34" charset="0"/>
              </a:defRPr>
            </a:lvl4pPr>
            <a:lvl5pPr>
              <a:buClr>
                <a:schemeClr val="accent2"/>
              </a:buClr>
              <a:defRPr sz="1600">
                <a:latin typeface="Franklin Gothic Book" panose="020B0503020102020204" pitchFamily="34" charset="0"/>
              </a:defRPr>
            </a:lvl5pPr>
          </a:lstStyle>
          <a:p>
            <a:pPr lvl="0"/>
            <a:r>
              <a:rPr lang="en-US" noProof="0"/>
              <a:t>Edit Master text styles</a:t>
            </a:r>
          </a:p>
          <a:p>
            <a:pPr lvl="1"/>
            <a:r>
              <a:rPr lang="en-US" noProof="0"/>
              <a:t>Second level</a:t>
            </a:r>
          </a:p>
        </p:txBody>
      </p:sp>
      <p:sp>
        <p:nvSpPr>
          <p:cNvPr id="17" name="Text Placeholder 2">
            <a:extLst>
              <a:ext uri="{FF2B5EF4-FFF2-40B4-BE49-F238E27FC236}">
                <a16:creationId xmlns:a16="http://schemas.microsoft.com/office/drawing/2014/main" id="{79FCC9E8-58D0-4280-842F-285B2710BA14}"/>
              </a:ext>
            </a:extLst>
          </p:cNvPr>
          <p:cNvSpPr>
            <a:spLocks noGrp="1"/>
          </p:cNvSpPr>
          <p:nvPr>
            <p:ph type="body" idx="15" hasCustomPrompt="1"/>
          </p:nvPr>
        </p:nvSpPr>
        <p:spPr>
          <a:xfrm>
            <a:off x="5676900" y="1374622"/>
            <a:ext cx="5202936" cy="1115568"/>
          </a:xfrm>
          <a:gradFill flip="none" rotWithShape="1">
            <a:gsLst>
              <a:gs pos="0">
                <a:schemeClr val="tx2"/>
              </a:gs>
              <a:gs pos="100000">
                <a:schemeClr val="tx1"/>
              </a:gs>
            </a:gsLst>
            <a:lin ang="0" scaled="1"/>
            <a:tileRect/>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2" name="Freeform: Shape 21">
            <a:extLst>
              <a:ext uri="{FF2B5EF4-FFF2-40B4-BE49-F238E27FC236}">
                <a16:creationId xmlns:a16="http://schemas.microsoft.com/office/drawing/2014/main" id="{0313A844-31D3-4D0D-8043-C498865AF65B}"/>
              </a:ext>
            </a:extLst>
          </p:cNvPr>
          <p:cNvSpPr/>
          <p:nvPr/>
        </p:nvSpPr>
        <p:spPr>
          <a:xfrm>
            <a:off x="4200902"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23" name="Freeform: Shape 22">
            <a:extLst>
              <a:ext uri="{FF2B5EF4-FFF2-40B4-BE49-F238E27FC236}">
                <a16:creationId xmlns:a16="http://schemas.microsoft.com/office/drawing/2014/main" id="{8948DAA4-D083-418A-B253-F1F56A7613B3}"/>
              </a:ext>
            </a:extLst>
          </p:cNvPr>
          <p:cNvSpPr/>
          <p:nvPr/>
        </p:nvSpPr>
        <p:spPr>
          <a:xfrm>
            <a:off x="4406705"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51458" t="10702" r="5240" b="-85592"/>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353897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Chart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2755778"/>
            <a:ext cx="2724912" cy="2267712"/>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23" name="Chart Placeholder 21">
            <a:extLst>
              <a:ext uri="{FF2B5EF4-FFF2-40B4-BE49-F238E27FC236}">
                <a16:creationId xmlns:a16="http://schemas.microsoft.com/office/drawing/2014/main" id="{DD959D31-8095-4F0E-8AA3-33ABE262D130}"/>
              </a:ext>
            </a:extLst>
          </p:cNvPr>
          <p:cNvSpPr>
            <a:spLocks noGrp="1"/>
          </p:cNvSpPr>
          <p:nvPr>
            <p:ph type="chart" sz="quarter" idx="14"/>
          </p:nvPr>
        </p:nvSpPr>
        <p:spPr>
          <a:xfrm>
            <a:off x="5159375" y="1347788"/>
            <a:ext cx="6121400" cy="4090987"/>
          </a:xfrm>
        </p:spPr>
        <p:txBody>
          <a:bodyPr anchor="ctr" anchorCtr="0">
            <a:normAutofit/>
          </a:bodyPr>
          <a:lstStyle>
            <a:lvl1pPr marL="0" indent="0" algn="ctr">
              <a:buNone/>
              <a:defRPr sz="1400"/>
            </a:lvl1pPr>
          </a:lstStyle>
          <a:p>
            <a:r>
              <a:rPr lang="en-US" noProof="0"/>
              <a:t>Click icon to add chart</a:t>
            </a:r>
            <a:endParaRPr lang="en-US" noProof="0" dirty="0"/>
          </a:p>
        </p:txBody>
      </p:sp>
      <p:sp>
        <p:nvSpPr>
          <p:cNvPr id="27" name="Freeform: Shape 26">
            <a:extLst>
              <a:ext uri="{FF2B5EF4-FFF2-40B4-BE49-F238E27FC236}">
                <a16:creationId xmlns:a16="http://schemas.microsoft.com/office/drawing/2014/main" id="{03C64755-C745-46B0-9138-E2CBBA34A3C4}"/>
              </a:ext>
            </a:extLst>
          </p:cNvPr>
          <p:cNvSpPr/>
          <p:nvPr userDrawn="1"/>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71E749E-DB7E-4267-A674-AD413276E1A7}"/>
              </a:ext>
            </a:extLst>
          </p:cNvPr>
          <p:cNvSpPr/>
          <p:nvPr userDrawn="1"/>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2"/>
            <a:srcRect/>
            <a:stretch>
              <a:fillRect l="10565" t="-152624" r="-103969" b="10226"/>
            </a:stretch>
          </a:blipFill>
          <a:ln w="12700"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97984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grpSp>
        <p:nvGrpSpPr>
          <p:cNvPr id="11" name="Graphic 16">
            <a:extLst>
              <a:ext uri="{FF2B5EF4-FFF2-40B4-BE49-F238E27FC236}">
                <a16:creationId xmlns:a16="http://schemas.microsoft.com/office/drawing/2014/main" id="{B60BB307-3064-4D46-AE82-15CA1D9BE735}"/>
              </a:ext>
            </a:extLst>
          </p:cNvPr>
          <p:cNvGrpSpPr/>
          <p:nvPr userDrawn="1"/>
        </p:nvGrpSpPr>
        <p:grpSpPr>
          <a:xfrm>
            <a:off x="10962579" y="5678327"/>
            <a:ext cx="1234800" cy="1051200"/>
            <a:chOff x="5626893" y="3026568"/>
            <a:chExt cx="937260" cy="800760"/>
          </a:xfrm>
        </p:grpSpPr>
        <p:sp>
          <p:nvSpPr>
            <p:cNvPr id="12" name="Freeform: Shape 11">
              <a:extLst>
                <a:ext uri="{FF2B5EF4-FFF2-40B4-BE49-F238E27FC236}">
                  <a16:creationId xmlns:a16="http://schemas.microsoft.com/office/drawing/2014/main" id="{9DAB6FE2-646C-4695-8D30-E1DE39317249}"/>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976E69ED-76D2-4B8A-8765-1427707E4A74}"/>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4" name="Footer Placeholder 3">
            <a:extLst>
              <a:ext uri="{FF2B5EF4-FFF2-40B4-BE49-F238E27FC236}">
                <a16:creationId xmlns:a16="http://schemas.microsoft.com/office/drawing/2014/main" id="{E0C30E6F-5F7C-4623-959A-EDA2C1A2EB4E}"/>
              </a:ext>
            </a:extLst>
          </p:cNvPr>
          <p:cNvSpPr>
            <a:spLocks noGrp="1"/>
          </p:cNvSpPr>
          <p:nvPr>
            <p:ph type="ftr" sz="quarter" idx="11"/>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62573551-4EA7-404B-948A-28090F9E61D6}"/>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6" name="Graphic 23">
            <a:extLst>
              <a:ext uri="{FF2B5EF4-FFF2-40B4-BE49-F238E27FC236}">
                <a16:creationId xmlns:a16="http://schemas.microsoft.com/office/drawing/2014/main" id="{57F9D15F-8288-4CF9-838D-E3CCC810BAB0}"/>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7" name="Graphic 6">
            <a:extLst>
              <a:ext uri="{FF2B5EF4-FFF2-40B4-BE49-F238E27FC236}">
                <a16:creationId xmlns:a16="http://schemas.microsoft.com/office/drawing/2014/main" id="{69BD19F0-DB53-4C3C-9AE7-E26492A1112E}"/>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9" name="Title 1">
            <a:extLst>
              <a:ext uri="{FF2B5EF4-FFF2-40B4-BE49-F238E27FC236}">
                <a16:creationId xmlns:a16="http://schemas.microsoft.com/office/drawing/2014/main" id="{C4A611E3-53E2-4E99-8C39-155C3C48E5D4}"/>
              </a:ext>
            </a:extLst>
          </p:cNvPr>
          <p:cNvSpPr>
            <a:spLocks noGrp="1"/>
          </p:cNvSpPr>
          <p:nvPr>
            <p:ph type="title" hasCustomPrompt="1"/>
          </p:nvPr>
        </p:nvSpPr>
        <p:spPr>
          <a:xfrm rot="-360000">
            <a:off x="837870" y="842706"/>
            <a:ext cx="3960711" cy="1061509"/>
          </a:xfrm>
        </p:spPr>
        <p:txBody>
          <a:bodyPr/>
          <a:lstStyle>
            <a:lvl1pPr>
              <a:defRPr>
                <a:solidFill>
                  <a:schemeClr val="bg1"/>
                </a:solidFill>
              </a:defRPr>
            </a:lvl1pPr>
          </a:lstStyle>
          <a:p>
            <a:r>
              <a:rPr lang="en-US" noProof="0"/>
              <a:t>Table Slide</a:t>
            </a:r>
          </a:p>
        </p:txBody>
      </p:sp>
      <p:sp>
        <p:nvSpPr>
          <p:cNvPr id="10" name="Text Placeholder 2">
            <a:extLst>
              <a:ext uri="{FF2B5EF4-FFF2-40B4-BE49-F238E27FC236}">
                <a16:creationId xmlns:a16="http://schemas.microsoft.com/office/drawing/2014/main" id="{0C72696B-274F-4123-B9CF-0349B48D1822}"/>
              </a:ext>
            </a:extLst>
          </p:cNvPr>
          <p:cNvSpPr>
            <a:spLocks noGrp="1"/>
          </p:cNvSpPr>
          <p:nvPr>
            <p:ph type="body" idx="1" hasCustomPrompt="1"/>
          </p:nvPr>
        </p:nvSpPr>
        <p:spPr>
          <a:xfrm>
            <a:off x="748030" y="3314576"/>
            <a:ext cx="3200400" cy="1700784"/>
          </a:xfrm>
          <a:gradFill>
            <a:gsLst>
              <a:gs pos="0">
                <a:schemeClr val="tx2"/>
              </a:gs>
              <a:gs pos="100000">
                <a:schemeClr val="tx1"/>
              </a:gs>
            </a:gsLst>
            <a:lin ang="10800000" scaled="1"/>
          </a:gradFill>
        </p:spPr>
        <p:txBody>
          <a:bodyPr lIns="144000" tIns="108000" rIns="108000" bIns="108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15" name="Table Placeholder 14">
            <a:extLst>
              <a:ext uri="{FF2B5EF4-FFF2-40B4-BE49-F238E27FC236}">
                <a16:creationId xmlns:a16="http://schemas.microsoft.com/office/drawing/2014/main" id="{7658F6E5-229A-4857-8140-782AA94211B5}"/>
              </a:ext>
            </a:extLst>
          </p:cNvPr>
          <p:cNvSpPr>
            <a:spLocks noGrp="1"/>
          </p:cNvSpPr>
          <p:nvPr>
            <p:ph type="tbl" sz="quarter" idx="13"/>
          </p:nvPr>
        </p:nvSpPr>
        <p:spPr>
          <a:xfrm>
            <a:off x="5159375" y="1347788"/>
            <a:ext cx="6121400" cy="4090987"/>
          </a:xfrm>
        </p:spPr>
        <p:txBody>
          <a:bodyPr anchor="ctr" anchorCtr="0">
            <a:normAutofit/>
          </a:bodyPr>
          <a:lstStyle>
            <a:lvl1pPr marL="0" indent="0" algn="ctr">
              <a:buNone/>
              <a:defRPr sz="1400"/>
            </a:lvl1pPr>
          </a:lstStyle>
          <a:p>
            <a:r>
              <a:rPr lang="en-US" noProof="0"/>
              <a:t>Click icon to add table</a:t>
            </a:r>
            <a:endParaRPr lang="en-US" noProof="0" dirty="0"/>
          </a:p>
        </p:txBody>
      </p:sp>
      <p:sp>
        <p:nvSpPr>
          <p:cNvPr id="17" name="Freeform: Shape 16">
            <a:extLst>
              <a:ext uri="{FF2B5EF4-FFF2-40B4-BE49-F238E27FC236}">
                <a16:creationId xmlns:a16="http://schemas.microsoft.com/office/drawing/2014/main" id="{9FB4E85B-0FE6-4367-8B3F-4F3B5621BF3B}"/>
              </a:ext>
            </a:extLst>
          </p:cNvPr>
          <p:cNvSpPr/>
          <p:nvPr/>
        </p:nvSpPr>
        <p:spPr>
          <a:xfrm>
            <a:off x="2641930" y="5658793"/>
            <a:ext cx="1842058" cy="1206865"/>
          </a:xfrm>
          <a:custGeom>
            <a:avLst/>
            <a:gdLst>
              <a:gd name="connsiteX0" fmla="*/ 1838211 w 1842057"/>
              <a:gd name="connsiteY0" fmla="*/ 12668 h 1206865"/>
              <a:gd name="connsiteX1" fmla="*/ 1156014 w 1842057"/>
              <a:gd name="connsiteY1" fmla="*/ 331534 h 1206865"/>
              <a:gd name="connsiteX2" fmla="*/ 12668 w 1842057"/>
              <a:gd name="connsiteY2" fmla="*/ 1200477 h 1206865"/>
              <a:gd name="connsiteX3" fmla="*/ 557663 w 1842057"/>
              <a:gd name="connsiteY3" fmla="*/ 1200477 h 1206865"/>
              <a:gd name="connsiteX4" fmla="*/ 1389765 w 1842057"/>
              <a:gd name="connsiteY4" fmla="*/ 576719 h 12068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2057" h="1206865">
                <a:moveTo>
                  <a:pt x="1838211" y="12668"/>
                </a:moveTo>
                <a:lnTo>
                  <a:pt x="1156014" y="331534"/>
                </a:lnTo>
                <a:lnTo>
                  <a:pt x="12668" y="1200477"/>
                </a:lnTo>
                <a:lnTo>
                  <a:pt x="557663" y="1200477"/>
                </a:lnTo>
                <a:lnTo>
                  <a:pt x="1389765" y="576719"/>
                </a:lnTo>
                <a:close/>
              </a:path>
            </a:pathLst>
          </a:custGeom>
          <a:gradFill>
            <a:gsLst>
              <a:gs pos="0">
                <a:schemeClr val="bg2">
                  <a:alpha val="5000"/>
                </a:schemeClr>
              </a:gs>
              <a:gs pos="100000">
                <a:schemeClr val="bg2">
                  <a:alpha val="20000"/>
                </a:schemeClr>
              </a:gs>
            </a:gsLst>
            <a:lin ang="8340000" scaled="0"/>
          </a:gradFill>
          <a:ln w="12664"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6AC08F80-E4EE-498F-927C-7F97FBA89C96}"/>
              </a:ext>
            </a:extLst>
          </p:cNvPr>
          <p:cNvSpPr/>
          <p:nvPr/>
        </p:nvSpPr>
        <p:spPr>
          <a:xfrm>
            <a:off x="2847733" y="5524132"/>
            <a:ext cx="2045319" cy="1346608"/>
          </a:xfrm>
          <a:custGeom>
            <a:avLst/>
            <a:gdLst>
              <a:gd name="connsiteX0" fmla="*/ 12668 w 2045319"/>
              <a:gd name="connsiteY0" fmla="*/ 1335138 h 1346607"/>
              <a:gd name="connsiteX1" fmla="*/ 705027 w 2045319"/>
              <a:gd name="connsiteY1" fmla="*/ 1335138 h 1346607"/>
              <a:gd name="connsiteX2" fmla="*/ 2044013 w 2045319"/>
              <a:gd name="connsiteY2" fmla="*/ 342968 h 1346607"/>
              <a:gd name="connsiteX3" fmla="*/ 1800099 w 2045319"/>
              <a:gd name="connsiteY3" fmla="*/ 12668 h 1346607"/>
            </a:gdLst>
            <a:ahLst/>
            <a:cxnLst>
              <a:cxn ang="0">
                <a:pos x="connsiteX0" y="connsiteY0"/>
              </a:cxn>
              <a:cxn ang="0">
                <a:pos x="connsiteX1" y="connsiteY1"/>
              </a:cxn>
              <a:cxn ang="0">
                <a:pos x="connsiteX2" y="connsiteY2"/>
              </a:cxn>
              <a:cxn ang="0">
                <a:pos x="connsiteX3" y="connsiteY3"/>
              </a:cxn>
            </a:cxnLst>
            <a:rect l="l" t="t" r="r" b="b"/>
            <a:pathLst>
              <a:path w="2045319" h="1346607">
                <a:moveTo>
                  <a:pt x="12668" y="1335138"/>
                </a:moveTo>
                <a:lnTo>
                  <a:pt x="705027" y="1335138"/>
                </a:lnTo>
                <a:lnTo>
                  <a:pt x="2044013" y="342968"/>
                </a:lnTo>
                <a:lnTo>
                  <a:pt x="1800099" y="12668"/>
                </a:lnTo>
                <a:close/>
              </a:path>
            </a:pathLst>
          </a:custGeom>
          <a:blipFill>
            <a:blip r:embed="rId2"/>
            <a:srcRect/>
            <a:stretch>
              <a:fillRect l="-76814" t="10702" r="6336" b="-114608"/>
            </a:stretch>
          </a:blipFill>
          <a:ln w="12664"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420056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6" name="Graphic 16">
            <a:extLst>
              <a:ext uri="{FF2B5EF4-FFF2-40B4-BE49-F238E27FC236}">
                <a16:creationId xmlns:a16="http://schemas.microsoft.com/office/drawing/2014/main" id="{A6C11E25-2AF0-4EBF-905C-81BDCFB5E4C8}"/>
              </a:ext>
            </a:extLst>
          </p:cNvPr>
          <p:cNvGrpSpPr/>
          <p:nvPr userDrawn="1"/>
        </p:nvGrpSpPr>
        <p:grpSpPr>
          <a:xfrm>
            <a:off x="10962579" y="5678327"/>
            <a:ext cx="1234800" cy="1051200"/>
            <a:chOff x="5626893" y="3026568"/>
            <a:chExt cx="937260" cy="800760"/>
          </a:xfrm>
        </p:grpSpPr>
        <p:sp>
          <p:nvSpPr>
            <p:cNvPr id="7" name="Freeform: Shape 6">
              <a:extLst>
                <a:ext uri="{FF2B5EF4-FFF2-40B4-BE49-F238E27FC236}">
                  <a16:creationId xmlns:a16="http://schemas.microsoft.com/office/drawing/2014/main" id="{9D892266-5EB4-4DE9-BB23-F21047C71611}"/>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8" name="Freeform: Shape 7">
              <a:extLst>
                <a:ext uri="{FF2B5EF4-FFF2-40B4-BE49-F238E27FC236}">
                  <a16:creationId xmlns:a16="http://schemas.microsoft.com/office/drawing/2014/main" id="{ADD8BBD5-9B7C-4CF3-9606-41DC9C0151B9}"/>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Footer Placeholder 2">
            <a:extLst>
              <a:ext uri="{FF2B5EF4-FFF2-40B4-BE49-F238E27FC236}">
                <a16:creationId xmlns:a16="http://schemas.microsoft.com/office/drawing/2014/main" id="{4C97017C-1C1C-4B7D-A1F6-792FC58C89C0}"/>
              </a:ext>
            </a:extLst>
          </p:cNvPr>
          <p:cNvSpPr>
            <a:spLocks noGrp="1"/>
          </p:cNvSpPr>
          <p:nvPr>
            <p:ph type="ftr" sz="quarter" idx="11"/>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1247CDBA-2DF6-4122-86A8-F7C1A644467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grpSp>
        <p:nvGrpSpPr>
          <p:cNvPr id="9" name="Graphic 4">
            <a:extLst>
              <a:ext uri="{FF2B5EF4-FFF2-40B4-BE49-F238E27FC236}">
                <a16:creationId xmlns:a16="http://schemas.microsoft.com/office/drawing/2014/main" id="{EA075FD4-B92A-4706-AF9F-516E4D97661A}"/>
              </a:ext>
            </a:extLst>
          </p:cNvPr>
          <p:cNvGrpSpPr/>
          <p:nvPr/>
        </p:nvGrpSpPr>
        <p:grpSpPr>
          <a:xfrm>
            <a:off x="3101009" y="-12694"/>
            <a:ext cx="9094808" cy="5689901"/>
            <a:chOff x="227974" y="-12694"/>
            <a:chExt cx="11967843" cy="5689901"/>
          </a:xfrm>
        </p:grpSpPr>
        <p:sp>
          <p:nvSpPr>
            <p:cNvPr id="10" name="Freeform: Shape 9">
              <a:extLst>
                <a:ext uri="{FF2B5EF4-FFF2-40B4-BE49-F238E27FC236}">
                  <a16:creationId xmlns:a16="http://schemas.microsoft.com/office/drawing/2014/main" id="{CC47232B-AA36-4054-91B9-8A58B1EB5A7C}"/>
                </a:ext>
              </a:extLst>
            </p:cNvPr>
            <p:cNvSpPr/>
            <p:nvPr/>
          </p:nvSpPr>
          <p:spPr>
            <a:xfrm>
              <a:off x="227974" y="-12694"/>
              <a:ext cx="2146414" cy="5677200"/>
            </a:xfrm>
            <a:custGeom>
              <a:avLst/>
              <a:gdLst>
                <a:gd name="connsiteX0" fmla="*/ 1684102 w 2146413"/>
                <a:gd name="connsiteY0" fmla="*/ 12694 h 5677200"/>
                <a:gd name="connsiteX1" fmla="*/ 12694 w 2146413"/>
                <a:gd name="connsiteY1" fmla="*/ 508020 h 5677200"/>
                <a:gd name="connsiteX2" fmla="*/ 1184966 w 2146413"/>
                <a:gd name="connsiteY2" fmla="*/ 5677194 h 5677200"/>
                <a:gd name="connsiteX3" fmla="*/ 2136246 w 2146413"/>
                <a:gd name="connsiteY3" fmla="*/ 5494304 h 5677200"/>
                <a:gd name="connsiteX4" fmla="*/ 1945736 w 2146413"/>
                <a:gd name="connsiteY4" fmla="*/ 12694 h 5677200"/>
                <a:gd name="connsiteX5" fmla="*/ 1684102 w 2146413"/>
                <a:gd name="connsiteY5" fmla="*/ 12694 h 567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6413" h="5677200">
                  <a:moveTo>
                    <a:pt x="1684102" y="12694"/>
                  </a:moveTo>
                  <a:cubicBezTo>
                    <a:pt x="1158295" y="151131"/>
                    <a:pt x="12694" y="508020"/>
                    <a:pt x="12694" y="508020"/>
                  </a:cubicBezTo>
                  <a:cubicBezTo>
                    <a:pt x="12694" y="508020"/>
                    <a:pt x="764574" y="1905094"/>
                    <a:pt x="1184966" y="5677194"/>
                  </a:cubicBezTo>
                  <a:cubicBezTo>
                    <a:pt x="1404688" y="5606070"/>
                    <a:pt x="2136246" y="5494304"/>
                    <a:pt x="2136246" y="5494304"/>
                  </a:cubicBezTo>
                  <a:cubicBezTo>
                    <a:pt x="2136246" y="5494304"/>
                    <a:pt x="1963517" y="568983"/>
                    <a:pt x="1945736" y="12694"/>
                  </a:cubicBezTo>
                  <a:lnTo>
                    <a:pt x="1684102" y="12694"/>
                  </a:lnTo>
                  <a:close/>
                </a:path>
              </a:pathLst>
            </a:custGeom>
            <a:gradFill>
              <a:gsLst>
                <a:gs pos="0">
                  <a:schemeClr val="accent5">
                    <a:alpha val="5000"/>
                  </a:schemeClr>
                </a:gs>
                <a:gs pos="100000">
                  <a:schemeClr val="accent5"/>
                </a:gs>
              </a:gsLst>
              <a:lin ang="360000" scaled="0"/>
            </a:gradFill>
            <a:ln w="12693"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A10FD2C3-F226-42E6-A01E-50BAFB037D89}"/>
                </a:ext>
              </a:extLst>
            </p:cNvPr>
            <p:cNvSpPr/>
            <p:nvPr/>
          </p:nvSpPr>
          <p:spPr>
            <a:xfrm>
              <a:off x="866818" y="-12694"/>
              <a:ext cx="11328999" cy="5689901"/>
            </a:xfrm>
            <a:custGeom>
              <a:avLst/>
              <a:gdLst>
                <a:gd name="connsiteX0" fmla="*/ 11322642 w 11328999"/>
                <a:gd name="connsiteY0" fmla="*/ 4653519 h 5689900"/>
                <a:gd name="connsiteX1" fmla="*/ 11322642 w 11328999"/>
                <a:gd name="connsiteY1" fmla="*/ 12694 h 5689900"/>
                <a:gd name="connsiteX2" fmla="*/ 12694 w 11328999"/>
                <a:gd name="connsiteY2" fmla="*/ 12694 h 5689900"/>
                <a:gd name="connsiteX3" fmla="*/ 560093 w 11328999"/>
                <a:gd name="connsiteY3" fmla="*/ 5689894 h 5689900"/>
              </a:gdLst>
              <a:ahLst/>
              <a:cxnLst>
                <a:cxn ang="0">
                  <a:pos x="connsiteX0" y="connsiteY0"/>
                </a:cxn>
                <a:cxn ang="0">
                  <a:pos x="connsiteX1" y="connsiteY1"/>
                </a:cxn>
                <a:cxn ang="0">
                  <a:pos x="connsiteX2" y="connsiteY2"/>
                </a:cxn>
                <a:cxn ang="0">
                  <a:pos x="connsiteX3" y="connsiteY3"/>
                </a:cxn>
              </a:cxnLst>
              <a:rect l="l" t="t" r="r" b="b"/>
              <a:pathLst>
                <a:path w="11328999" h="5689900">
                  <a:moveTo>
                    <a:pt x="11322642" y="4653519"/>
                  </a:moveTo>
                  <a:lnTo>
                    <a:pt x="11322642" y="12694"/>
                  </a:lnTo>
                  <a:lnTo>
                    <a:pt x="12694" y="12694"/>
                  </a:lnTo>
                  <a:lnTo>
                    <a:pt x="560093" y="5689894"/>
                  </a:lnTo>
                  <a:close/>
                </a:path>
              </a:pathLst>
            </a:custGeom>
            <a:gradFill>
              <a:gsLst>
                <a:gs pos="0">
                  <a:schemeClr val="accent5"/>
                </a:gs>
                <a:gs pos="100000">
                  <a:schemeClr val="bg2"/>
                </a:gs>
              </a:gsLst>
              <a:lin ang="360000" scaled="0"/>
            </a:gradFill>
            <a:ln w="12693"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id="{D326E1C1-191D-4CBC-9151-C6FB8AFCA679}"/>
                </a:ext>
              </a:extLst>
            </p:cNvPr>
            <p:cNvSpPr/>
            <p:nvPr/>
          </p:nvSpPr>
          <p:spPr>
            <a:xfrm>
              <a:off x="1152583" y="-12694"/>
              <a:ext cx="11036884" cy="5410486"/>
            </a:xfrm>
            <a:custGeom>
              <a:avLst/>
              <a:gdLst>
                <a:gd name="connsiteX0" fmla="*/ 11036877 w 11036883"/>
                <a:gd name="connsiteY0" fmla="*/ 4372834 h 5410485"/>
                <a:gd name="connsiteX1" fmla="*/ 555013 w 11036883"/>
                <a:gd name="connsiteY1" fmla="*/ 5382538 h 5410485"/>
                <a:gd name="connsiteX2" fmla="*/ 38095 w 11036883"/>
                <a:gd name="connsiteY2" fmla="*/ 12694 h 5410485"/>
                <a:gd name="connsiteX3" fmla="*/ 12694 w 11036883"/>
                <a:gd name="connsiteY3" fmla="*/ 12694 h 5410485"/>
                <a:gd name="connsiteX4" fmla="*/ 530881 w 11036883"/>
                <a:gd name="connsiteY4" fmla="*/ 5396509 h 5410485"/>
                <a:gd name="connsiteX5" fmla="*/ 532151 w 11036883"/>
                <a:gd name="connsiteY5" fmla="*/ 5409209 h 5410485"/>
                <a:gd name="connsiteX6" fmla="*/ 11036877 w 11036883"/>
                <a:gd name="connsiteY6" fmla="*/ 4398236 h 5410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36883" h="5410485">
                  <a:moveTo>
                    <a:pt x="11036877" y="4372834"/>
                  </a:moveTo>
                  <a:lnTo>
                    <a:pt x="555013" y="5382538"/>
                  </a:lnTo>
                  <a:lnTo>
                    <a:pt x="38095" y="12694"/>
                  </a:lnTo>
                  <a:lnTo>
                    <a:pt x="12694" y="12694"/>
                  </a:lnTo>
                  <a:lnTo>
                    <a:pt x="530881" y="5396509"/>
                  </a:lnTo>
                  <a:lnTo>
                    <a:pt x="532151" y="5409209"/>
                  </a:lnTo>
                  <a:lnTo>
                    <a:pt x="11036877" y="4398236"/>
                  </a:lnTo>
                  <a:close/>
                </a:path>
              </a:pathLst>
            </a:custGeom>
            <a:solidFill>
              <a:schemeClr val="bg1"/>
            </a:solidFill>
            <a:ln w="12693" cap="flat">
              <a:noFill/>
              <a:prstDash val="solid"/>
              <a:miter/>
            </a:ln>
          </p:spPr>
          <p:txBody>
            <a:bodyPr rtlCol="0" anchor="ctr"/>
            <a:lstStyle/>
            <a:p>
              <a:endParaRPr lang="en-US" noProof="0" dirty="0"/>
            </a:p>
          </p:txBody>
        </p:sp>
      </p:grpSp>
      <p:sp>
        <p:nvSpPr>
          <p:cNvPr id="16" name="Text Placeholder 3">
            <a:extLst>
              <a:ext uri="{FF2B5EF4-FFF2-40B4-BE49-F238E27FC236}">
                <a16:creationId xmlns:a16="http://schemas.microsoft.com/office/drawing/2014/main" id="{768D53E4-BBD0-4F2E-B5E9-1CDB627A84B6}"/>
              </a:ext>
            </a:extLst>
          </p:cNvPr>
          <p:cNvSpPr>
            <a:spLocks noGrp="1"/>
          </p:cNvSpPr>
          <p:nvPr>
            <p:ph type="body" sz="half" idx="2" hasCustomPrompt="1"/>
          </p:nvPr>
        </p:nvSpPr>
        <p:spPr>
          <a:xfrm>
            <a:off x="494969" y="2282951"/>
            <a:ext cx="3055579" cy="3402714"/>
          </a:xfrm>
          <a:gradFill>
            <a:gsLst>
              <a:gs pos="0">
                <a:schemeClr val="tx2"/>
              </a:gs>
              <a:gs pos="100000">
                <a:schemeClr val="tx1"/>
              </a:gs>
            </a:gsLst>
            <a:lin ang="10800000" scaled="1"/>
          </a:gradFill>
        </p:spPr>
        <p:txBody>
          <a:bodyPr vert="horz" lIns="144000" tIns="108000" rIns="108000" bIns="108000" rtlCol="0" anchor="ctr" anchorCtr="0">
            <a:normAutofit/>
          </a:bodyPr>
          <a:lstStyle>
            <a:lvl1pPr marL="0" indent="0" algn="l">
              <a:buFont typeface="Arial" panose="020B0604020202020204" pitchFamily="34" charset="0"/>
              <a:buNone/>
              <a:defRPr lang="en-US" sz="2000" b="1">
                <a:solidFill>
                  <a:schemeClr val="bg1"/>
                </a:solidFill>
              </a:defRPr>
            </a:lvl1pPr>
          </a:lstStyle>
          <a:p>
            <a:pPr marL="228600" lvl="0" indent="-228600"/>
            <a:r>
              <a:rPr lang="en-US" noProof="0"/>
              <a:t>EDIT MASTER TEXT STYLES</a:t>
            </a:r>
          </a:p>
        </p:txBody>
      </p:sp>
      <p:sp>
        <p:nvSpPr>
          <p:cNvPr id="20" name="Picture Placeholder 19">
            <a:extLst>
              <a:ext uri="{FF2B5EF4-FFF2-40B4-BE49-F238E27FC236}">
                <a16:creationId xmlns:a16="http://schemas.microsoft.com/office/drawing/2014/main" id="{C9B40841-64AD-4F36-A387-121624847296}"/>
              </a:ext>
            </a:extLst>
          </p:cNvPr>
          <p:cNvSpPr>
            <a:spLocks noGrp="1"/>
          </p:cNvSpPr>
          <p:nvPr>
            <p:ph type="pic" idx="1"/>
          </p:nvPr>
        </p:nvSpPr>
        <p:spPr>
          <a:xfrm>
            <a:off x="3703978" y="1"/>
            <a:ext cx="8495014" cy="5685664"/>
          </a:xfrm>
          <a:custGeom>
            <a:avLst/>
            <a:gdLst>
              <a:gd name="connsiteX0" fmla="*/ 0 w 10973163"/>
              <a:gd name="connsiteY0" fmla="*/ 0 h 5778507"/>
              <a:gd name="connsiteX1" fmla="*/ 10973163 w 10973163"/>
              <a:gd name="connsiteY1" fmla="*/ 0 h 5778507"/>
              <a:gd name="connsiteX2" fmla="*/ 10973163 w 10973163"/>
              <a:gd name="connsiteY2" fmla="*/ 4708234 h 5778507"/>
              <a:gd name="connsiteX3" fmla="*/ 637629 w 10973163"/>
              <a:gd name="connsiteY3" fmla="*/ 5778507 h 5778507"/>
              <a:gd name="connsiteX4" fmla="*/ 513924 w 10973163"/>
              <a:gd name="connsiteY4" fmla="*/ 5778507 h 5778507"/>
              <a:gd name="connsiteX5" fmla="*/ 0 w 10973163"/>
              <a:gd name="connsiteY5" fmla="*/ 11 h 577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73163" h="5778507">
                <a:moveTo>
                  <a:pt x="0" y="0"/>
                </a:moveTo>
                <a:lnTo>
                  <a:pt x="10973163" y="0"/>
                </a:lnTo>
                <a:lnTo>
                  <a:pt x="10973163" y="4708234"/>
                </a:lnTo>
                <a:lnTo>
                  <a:pt x="637629" y="5778507"/>
                </a:lnTo>
                <a:lnTo>
                  <a:pt x="513924" y="5778507"/>
                </a:lnTo>
                <a:lnTo>
                  <a:pt x="0" y="11"/>
                </a:lnTo>
                <a:close/>
              </a:path>
            </a:pathLst>
          </a:custGeom>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5" name="Title 22">
            <a:extLst>
              <a:ext uri="{FF2B5EF4-FFF2-40B4-BE49-F238E27FC236}">
                <a16:creationId xmlns:a16="http://schemas.microsoft.com/office/drawing/2014/main" id="{A7AAB7EE-08F8-4859-95A3-BAB2909A0A3F}"/>
              </a:ext>
            </a:extLst>
          </p:cNvPr>
          <p:cNvSpPr>
            <a:spLocks noGrp="1"/>
          </p:cNvSpPr>
          <p:nvPr>
            <p:ph type="title" hasCustomPrompt="1"/>
          </p:nvPr>
        </p:nvSpPr>
        <p:spPr>
          <a:xfrm rot="-360000">
            <a:off x="-61166" y="919125"/>
            <a:ext cx="3890555" cy="1091949"/>
          </a:xfrm>
          <a:custGeom>
            <a:avLst/>
            <a:gdLst>
              <a:gd name="connsiteX0" fmla="*/ 0 w 4011780"/>
              <a:gd name="connsiteY0" fmla="*/ 916770 h 916770"/>
              <a:gd name="connsiteX1" fmla="*/ 229193 w 4011780"/>
              <a:gd name="connsiteY1" fmla="*/ 0 h 916770"/>
              <a:gd name="connsiteX2" fmla="*/ 3782588 w 4011780"/>
              <a:gd name="connsiteY2" fmla="*/ 0 h 916770"/>
              <a:gd name="connsiteX3" fmla="*/ 4011780 w 4011780"/>
              <a:gd name="connsiteY3" fmla="*/ 916770 h 916770"/>
              <a:gd name="connsiteX4" fmla="*/ 0 w 4011780"/>
              <a:gd name="connsiteY4" fmla="*/ 916770 h 916770"/>
              <a:gd name="connsiteX0" fmla="*/ 0 w 4187844"/>
              <a:gd name="connsiteY0" fmla="*/ 916770 h 1051526"/>
              <a:gd name="connsiteX1" fmla="*/ 229193 w 4187844"/>
              <a:gd name="connsiteY1" fmla="*/ 0 h 1051526"/>
              <a:gd name="connsiteX2" fmla="*/ 3782588 w 4187844"/>
              <a:gd name="connsiteY2" fmla="*/ 0 h 1051526"/>
              <a:gd name="connsiteX3" fmla="*/ 4187844 w 4187844"/>
              <a:gd name="connsiteY3" fmla="*/ 1051526 h 1051526"/>
              <a:gd name="connsiteX4" fmla="*/ 0 w 4187844"/>
              <a:gd name="connsiteY4" fmla="*/ 916770 h 1051526"/>
              <a:gd name="connsiteX0" fmla="*/ 0 w 4187844"/>
              <a:gd name="connsiteY0" fmla="*/ 939936 h 1074692"/>
              <a:gd name="connsiteX1" fmla="*/ 229193 w 4187844"/>
              <a:gd name="connsiteY1" fmla="*/ 23166 h 1074692"/>
              <a:gd name="connsiteX2" fmla="*/ 4165479 w 4187844"/>
              <a:gd name="connsiteY2" fmla="*/ 0 h 1074692"/>
              <a:gd name="connsiteX3" fmla="*/ 4187844 w 4187844"/>
              <a:gd name="connsiteY3" fmla="*/ 1074692 h 1074692"/>
              <a:gd name="connsiteX4" fmla="*/ 0 w 4187844"/>
              <a:gd name="connsiteY4" fmla="*/ 939936 h 1074692"/>
              <a:gd name="connsiteX0" fmla="*/ 0 w 4860085"/>
              <a:gd name="connsiteY0" fmla="*/ 1101781 h 1101781"/>
              <a:gd name="connsiteX1" fmla="*/ 901434 w 4860085"/>
              <a:gd name="connsiteY1" fmla="*/ 23166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60085"/>
              <a:gd name="connsiteY0" fmla="*/ 1101781 h 1101781"/>
              <a:gd name="connsiteX1" fmla="*/ 84487 w 4860085"/>
              <a:gd name="connsiteY1" fmla="*/ 53552 h 1101781"/>
              <a:gd name="connsiteX2" fmla="*/ 4837720 w 4860085"/>
              <a:gd name="connsiteY2" fmla="*/ 0 h 1101781"/>
              <a:gd name="connsiteX3" fmla="*/ 4860085 w 4860085"/>
              <a:gd name="connsiteY3" fmla="*/ 1074692 h 1101781"/>
              <a:gd name="connsiteX4" fmla="*/ 0 w 4860085"/>
              <a:gd name="connsiteY4" fmla="*/ 1101781 h 1101781"/>
              <a:gd name="connsiteX0" fmla="*/ 0 w 4886832"/>
              <a:gd name="connsiteY0" fmla="*/ 1098969 h 1098969"/>
              <a:gd name="connsiteX1" fmla="*/ 111234 w 4886832"/>
              <a:gd name="connsiteY1" fmla="*/ 53552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86832"/>
              <a:gd name="connsiteY0" fmla="*/ 1098969 h 1098969"/>
              <a:gd name="connsiteX1" fmla="*/ 95749 w 4886832"/>
              <a:gd name="connsiteY1" fmla="*/ 46516 h 1098969"/>
              <a:gd name="connsiteX2" fmla="*/ 4864467 w 4886832"/>
              <a:gd name="connsiteY2" fmla="*/ 0 h 1098969"/>
              <a:gd name="connsiteX3" fmla="*/ 4886832 w 4886832"/>
              <a:gd name="connsiteY3" fmla="*/ 1074692 h 1098969"/>
              <a:gd name="connsiteX4" fmla="*/ 0 w 4886832"/>
              <a:gd name="connsiteY4" fmla="*/ 1098969 h 1098969"/>
              <a:gd name="connsiteX0" fmla="*/ 0 w 4892182"/>
              <a:gd name="connsiteY0" fmla="*/ 1098407 h 1098407"/>
              <a:gd name="connsiteX1" fmla="*/ 101099 w 4892182"/>
              <a:gd name="connsiteY1" fmla="*/ 46516 h 1098407"/>
              <a:gd name="connsiteX2" fmla="*/ 4869817 w 4892182"/>
              <a:gd name="connsiteY2" fmla="*/ 0 h 1098407"/>
              <a:gd name="connsiteX3" fmla="*/ 4892182 w 4892182"/>
              <a:gd name="connsiteY3" fmla="*/ 1074692 h 1098407"/>
              <a:gd name="connsiteX4" fmla="*/ 0 w 4892182"/>
              <a:gd name="connsiteY4" fmla="*/ 1098407 h 1098407"/>
              <a:gd name="connsiteX0" fmla="*/ 5888 w 4898070"/>
              <a:gd name="connsiteY0" fmla="*/ 1098407 h 1098407"/>
              <a:gd name="connsiteX1" fmla="*/ 0 w 4898070"/>
              <a:gd name="connsiteY1" fmla="*/ 35271 h 1098407"/>
              <a:gd name="connsiteX2" fmla="*/ 4875705 w 4898070"/>
              <a:gd name="connsiteY2" fmla="*/ 0 h 1098407"/>
              <a:gd name="connsiteX3" fmla="*/ 4898070 w 4898070"/>
              <a:gd name="connsiteY3" fmla="*/ 1074692 h 1098407"/>
              <a:gd name="connsiteX4" fmla="*/ 5888 w 4898070"/>
              <a:gd name="connsiteY4" fmla="*/ 1098407 h 1098407"/>
              <a:gd name="connsiteX0" fmla="*/ 25 w 5005106"/>
              <a:gd name="connsiteY0" fmla="*/ 1091949 h 1091949"/>
              <a:gd name="connsiteX1" fmla="*/ 107036 w 5005106"/>
              <a:gd name="connsiteY1" fmla="*/ 35271 h 1091949"/>
              <a:gd name="connsiteX2" fmla="*/ 4982741 w 5005106"/>
              <a:gd name="connsiteY2" fmla="*/ 0 h 1091949"/>
              <a:gd name="connsiteX3" fmla="*/ 5005106 w 5005106"/>
              <a:gd name="connsiteY3" fmla="*/ 1074692 h 1091949"/>
              <a:gd name="connsiteX4" fmla="*/ 25 w 5005106"/>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 name="connsiteX0" fmla="*/ 0 w 5005081"/>
              <a:gd name="connsiteY0" fmla="*/ 1091949 h 1091949"/>
              <a:gd name="connsiteX1" fmla="*/ 107011 w 5005081"/>
              <a:gd name="connsiteY1" fmla="*/ 35271 h 1091949"/>
              <a:gd name="connsiteX2" fmla="*/ 4982716 w 5005081"/>
              <a:gd name="connsiteY2" fmla="*/ 0 h 1091949"/>
              <a:gd name="connsiteX3" fmla="*/ 5005081 w 5005081"/>
              <a:gd name="connsiteY3" fmla="*/ 1074692 h 1091949"/>
              <a:gd name="connsiteX4" fmla="*/ 0 w 5005081"/>
              <a:gd name="connsiteY4" fmla="*/ 1091949 h 10919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05081" h="1091949">
                <a:moveTo>
                  <a:pt x="0" y="1091949"/>
                </a:moveTo>
                <a:lnTo>
                  <a:pt x="107011" y="35271"/>
                </a:lnTo>
                <a:lnTo>
                  <a:pt x="4982716" y="0"/>
                </a:lnTo>
                <a:lnTo>
                  <a:pt x="5005081" y="1074692"/>
                </a:lnTo>
                <a:lnTo>
                  <a:pt x="0" y="1091949"/>
                </a:lnTo>
                <a:close/>
              </a:path>
            </a:pathLst>
          </a:custGeom>
          <a:gradFill>
            <a:gsLst>
              <a:gs pos="9000">
                <a:schemeClr val="accent1"/>
              </a:gs>
              <a:gs pos="100000">
                <a:schemeClr val="accent2"/>
              </a:gs>
            </a:gsLst>
            <a:lin ang="360000" scaled="0"/>
          </a:gradFill>
          <a:ln>
            <a:solidFill>
              <a:srgbClr val="99B898"/>
            </a:solidFill>
          </a:ln>
        </p:spPr>
        <p:txBody>
          <a:bodyPr lIns="954000"/>
          <a:lstStyle>
            <a:lvl1pPr>
              <a:defRPr>
                <a:solidFill>
                  <a:schemeClr val="bg1"/>
                </a:solidFill>
              </a:defRPr>
            </a:lvl1pPr>
          </a:lstStyle>
          <a:p>
            <a:r>
              <a:rPr lang="en-US" noProof="0"/>
              <a:t>Big Picture</a:t>
            </a:r>
          </a:p>
        </p:txBody>
      </p:sp>
    </p:spTree>
    <p:extLst>
      <p:ext uri="{BB962C8B-B14F-4D97-AF65-F5344CB8AC3E}">
        <p14:creationId xmlns:p14="http://schemas.microsoft.com/office/powerpoint/2010/main" val="3656831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1013977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845D3B-A7CA-4751-B979-90553EDEB1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46A43512-71B9-49DF-A1D4-8CE3742E42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0B83A523-550D-4EF7-B5BF-4E5BA6655BC3}"/>
              </a:ext>
            </a:extLst>
          </p:cNvPr>
          <p:cNvSpPr>
            <a:spLocks noGrp="1"/>
          </p:cNvSpPr>
          <p:nvPr>
            <p:ph type="dt" sz="half" idx="2"/>
          </p:nvPr>
        </p:nvSpPr>
        <p:spPr>
          <a:xfrm>
            <a:off x="4521925" y="5945824"/>
            <a:ext cx="2743200" cy="365125"/>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r>
              <a:rPr lang="en-US" noProof="0" dirty="0"/>
              <a:t>MM.DD.20XX</a:t>
            </a:r>
          </a:p>
        </p:txBody>
      </p:sp>
      <p:sp>
        <p:nvSpPr>
          <p:cNvPr id="5" name="Footer Placeholder 4">
            <a:extLst>
              <a:ext uri="{FF2B5EF4-FFF2-40B4-BE49-F238E27FC236}">
                <a16:creationId xmlns:a16="http://schemas.microsoft.com/office/drawing/2014/main" id="{EC8A98FF-2C58-4968-A1DC-0EBD6961C6D7}"/>
              </a:ext>
            </a:extLst>
          </p:cNvPr>
          <p:cNvSpPr>
            <a:spLocks noGrp="1"/>
          </p:cNvSpPr>
          <p:nvPr>
            <p:ph type="ftr" sz="quarter" idx="3"/>
          </p:nvPr>
        </p:nvSpPr>
        <p:spPr>
          <a:xfrm>
            <a:off x="911225" y="5945824"/>
            <a:ext cx="2639323" cy="365125"/>
          </a:xfrm>
          <a:prstGeom prst="rect">
            <a:avLst/>
          </a:prstGeom>
        </p:spPr>
        <p:txBody>
          <a:bodyPr vert="horz" lIns="0" tIns="45720" rIns="91440" bIns="45720" rtlCol="0" anchor="ctr"/>
          <a:lstStyle>
            <a:lvl1pPr algn="l">
              <a:defRPr sz="1600" b="1">
                <a:solidFill>
                  <a:schemeClr val="bg2"/>
                </a:solidFill>
                <a:latin typeface="+mj-lt"/>
              </a:defRPr>
            </a:lvl1pPr>
          </a:lstStyle>
          <a:p>
            <a:r>
              <a:rPr lang="en-US" noProof="0" dirty="0"/>
              <a:t>ADD A FOOTER</a:t>
            </a:r>
          </a:p>
        </p:txBody>
      </p:sp>
      <p:sp>
        <p:nvSpPr>
          <p:cNvPr id="6" name="Slide Number Placeholder 5">
            <a:extLst>
              <a:ext uri="{FF2B5EF4-FFF2-40B4-BE49-F238E27FC236}">
                <a16:creationId xmlns:a16="http://schemas.microsoft.com/office/drawing/2014/main" id="{C5E93C2C-842E-4579-ABBB-7ED2CC0BA18B}"/>
              </a:ext>
            </a:extLst>
          </p:cNvPr>
          <p:cNvSpPr>
            <a:spLocks noGrp="1"/>
          </p:cNvSpPr>
          <p:nvPr>
            <p:ph type="sldNum" sz="quarter" idx="4"/>
          </p:nvPr>
        </p:nvSpPr>
        <p:spPr>
          <a:xfrm>
            <a:off x="11163743" y="5945824"/>
            <a:ext cx="642257" cy="365125"/>
          </a:xfrm>
          <a:prstGeom prst="rect">
            <a:avLst/>
          </a:prstGeom>
        </p:spPr>
        <p:txBody>
          <a:bodyPr vert="horz" lIns="91440" tIns="45720" rIns="91440" bIns="45720" rtlCol="0" anchor="ctr"/>
          <a:lstStyle>
            <a:lvl1pPr algn="ctr">
              <a:defRPr sz="1600" b="1">
                <a:solidFill>
                  <a:schemeClr val="bg1"/>
                </a:solidFill>
                <a:latin typeface="+mj-lt"/>
              </a:defRPr>
            </a:lvl1pPr>
          </a:lstStyle>
          <a:p>
            <a:fld id="{98C0CDE5-970C-4CC4-BF43-0DA127E73E82}" type="slidenum">
              <a:rPr lang="en-US" noProof="0" smtClean="0"/>
              <a:pPr/>
              <a:t>‹#›</a:t>
            </a:fld>
            <a:endParaRPr lang="en-US" noProof="0" dirty="0"/>
          </a:p>
        </p:txBody>
      </p:sp>
    </p:spTree>
    <p:extLst>
      <p:ext uri="{BB962C8B-B14F-4D97-AF65-F5344CB8AC3E}">
        <p14:creationId xmlns:p14="http://schemas.microsoft.com/office/powerpoint/2010/main" val="2828830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1" r:id="rId7"/>
    <p:sldLayoutId id="2147483655" r:id="rId8"/>
    <p:sldLayoutId id="2147483657" r:id="rId9"/>
    <p:sldLayoutId id="2147483658" r:id="rId10"/>
    <p:sldLayoutId id="2147483662" r:id="rId11"/>
    <p:sldLayoutId id="2147483663" r:id="rId12"/>
    <p:sldLayoutId id="2147483664" r:id="rId13"/>
    <p:sldLayoutId id="2147483665" r:id="rId14"/>
    <p:sldLayoutId id="2147483666" r:id="rId15"/>
    <p:sldLayoutId id="2147483669" r:id="rId16"/>
    <p:sldLayoutId id="2147483670" r:id="rId17"/>
    <p:sldLayoutId id="2147483667" r:id="rId18"/>
    <p:sldLayoutId id="2147483671" r:id="rId19"/>
    <p:sldLayoutId id="2147483668" r:id="rId20"/>
    <p:sldLayoutId id="2147483660" r:id="rId21"/>
  </p:sldLayoutIdLst>
  <p:hf hd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72" userDrawn="1">
          <p15:clr>
            <a:srgbClr val="F26B43"/>
          </p15:clr>
        </p15:guide>
        <p15:guide id="2" pos="3840" userDrawn="1">
          <p15:clr>
            <a:srgbClr val="F26B43"/>
          </p15:clr>
        </p15:guide>
        <p15:guide id="3" pos="574" userDrawn="1">
          <p15:clr>
            <a:srgbClr val="F26B43"/>
          </p15:clr>
        </p15:guide>
        <p15:guide id="4" pos="7106" userDrawn="1">
          <p15:clr>
            <a:srgbClr val="F26B43"/>
          </p15:clr>
        </p15:guide>
        <p15:guide id="5" orient="horz" pos="3748" userDrawn="1">
          <p15:clr>
            <a:srgbClr val="F26B43"/>
          </p15:clr>
        </p15:guide>
        <p15:guide id="6" pos="3250" userDrawn="1">
          <p15:clr>
            <a:srgbClr val="F26B43"/>
          </p15:clr>
        </p15:guide>
        <p15:guide id="7" pos="443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9.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lstStyle/>
          <a:p>
            <a:r>
              <a:rPr lang="en-US" dirty="0"/>
              <a:t>Welcome to Year 2 </a:t>
            </a:r>
            <a:endParaRPr lang="ru-RU" dirty="0"/>
          </a:p>
        </p:txBody>
      </p:sp>
      <p:sp>
        <p:nvSpPr>
          <p:cNvPr id="3" name="Subtitle 2">
            <a:extLst>
              <a:ext uri="{FF2B5EF4-FFF2-40B4-BE49-F238E27FC236}">
                <a16:creationId xmlns:a16="http://schemas.microsoft.com/office/drawing/2014/main" id="{5A81143F-FBEE-4565-886D-08852310C84F}"/>
              </a:ext>
            </a:extLst>
          </p:cNvPr>
          <p:cNvSpPr>
            <a:spLocks noGrp="1"/>
          </p:cNvSpPr>
          <p:nvPr>
            <p:ph type="subTitle" idx="1"/>
          </p:nvPr>
        </p:nvSpPr>
        <p:spPr/>
        <p:txBody>
          <a:bodyPr/>
          <a:lstStyle/>
          <a:p>
            <a:r>
              <a:rPr lang="en-GB" dirty="0"/>
              <a:t>Miss Postlethwaite, Mrs </a:t>
            </a:r>
            <a:r>
              <a:rPr lang="en-GB" dirty="0" err="1"/>
              <a:t>Beesley</a:t>
            </a:r>
            <a:r>
              <a:rPr lang="en-GB" dirty="0"/>
              <a:t> &amp; Mrs Buchanan </a:t>
            </a:r>
            <a:endParaRPr lang="ru-RU" dirty="0"/>
          </a:p>
        </p:txBody>
      </p:sp>
      <p:sp>
        <p:nvSpPr>
          <p:cNvPr id="5" name="AutoShape 2" descr="data:image/png;base64,%20iVBORw0KGgoAAAANSUhEUgAAAHgAAAB9CAYAAABpqadhAAAAAXNSR0IArs4c6QAAAARnQU1BAACxjwv8YQUAAAAJcEhZcwAADsMAAA7DAcdvqGQAAEdzSURBVHhe7b0HgB3VeTb8TLm9bO+rlXZXbVddQhIgkJBAEohmMMYF1zikOIkdxy3+Ay5xHBwHx3bixP6ckLhg07EBAwKJXiQk1CXU6/Zebr/T/uedu4tlWWVXxRayXziau1POnHOet542ikPCH+mCJEL7dXXo9x/pAqU/AnyB0x8MwFnTRMbIDv31h0MXvA2Wyh1ubsFrL7+IRCKGyxYuxMTxE6Freu6GC5jEBl/QAA8mk1iz/k288sC9SL30FHqSaehzL8UVN78fS5ZcicrS0qE7L0y6YAE2bBs79+7Dqicex/4nH8GMlu24Ot9BlhbpiW4La4KVqLhiKa69+SZcOv9iREKRoScvLLrgALaZjrS0YvXq1dj4+KMo2/kGlmmDaMjTsMXwIs2aTvXaOBzL4umYhr3l9Zi89Fosv/FdmDV1Gvxeby6jC4QuKIC7Bwbxwosv4ZVfPgxlwytYZHbisjwFCVXDrxJhPJSehDiCWK7vxnvCXajWbGwatPF0yo+OcY2YsXwFlq9YgSkTJ8Pr8Qzl+s6mCwLgRMbAmnVvYtWjD6Hv5ZWYH2/GlVEg6FfwSkLHw6kxWK/NRsw/GYrihTdzBJOMLbha34UV4TjIA1hPoF8yguiqn47pyynRy5ajYcIEePR3tiP2jgY4bRjYunMnVv7iF2ha9RSm9ezDklAWYwIqdmQUPBAvwfPOVHT5p0LzlkNnQKjQp7YclSFTAoH0Xswwt+KWwCEsDqWhWA7WDDpYZUXQN7YRM69ciuVXL8OUSQ3w+3xDb31n0TsS4FgqiV179+DZJ57EvmefQkP3XlzpS2F8UEWzpeIX8Qiezk7AId9s2IEx8KgeqI7FJyUJEWZFg8lqW+Yg8tJ7MNvahusCzbgsQKBpyNcNAqsyVN1l4zD58sVYuuIazJoxHQV5+XyaIv8OoXcMwFLAju5ebN66Ba898ySOvPoCxncfwfKQgUkhoI/YrUxG8WimHjs902D4xsGr+4eAFdfreKTAJtAUXNhGPyLp3Zhl7cD1AnQwA5HZbXFgdVzFgUg5SubMxfzFSzBnzhzUjatFKMAXn+d0XgNss1jJTAYHDx3CBtrYTc+vRmzz65ie7MCiiIK6oIIeYvdSIoBfZcdhkzYTSb/YTT+0t4EdSdVEInWYPJjZPoRSb1Gid2BFoA2XB7MooRnen3Tw4oCNLU4Q2TG1GDf3YsyavwBTpkxFVVUVQsEgdE0976T7vAJYCpHNZhFLJNHR2Ynt2zZj6xvr0bFpLUpb9mEGYpgTVVHs03HEEMkK43mrBm9pUxD31dPzjRAmAuuCezpEcBQdBpvDEKDT+9Bo78USn6juOMYxgsoYNnbHTKxJAvu8+TDKa1AyqRGNs2agcdo0VFbVIC8aRTAQhJchl66K4R857MNACCTC4JZlwTRNGPQ3UmybTDqNdKwX4aAHFdV10LST+wYjAjiVSiGTTUPz+NiIXqgqC8xCq1LwURReSF7kFt6WCthIU0LjiQR6e/vR2dmBg3t2Y/emjeh6awvC7QcxyYzhopDj2ldL07HH0LEyFsYrRhUOeqcjE6iFRwvDowwDexZ4VVGZC200a2YaCeiZJlSaZDDlMJb4+zCH6rtAtahdbBxKWdhOsHdTofeFC6GUVqB47DhUT2hE1bg6FJeWIS8/D+FQmIDrBETaSxsC3RlqDwUGQTQNExm2RyqdwsDAABKDgzz2or+jC73d3ejvbEd/Vyc6Oloxb+EMfP7LdzHvMbkyn4BOCbBp2Xjm6ZV47cVVKCwsQklFFQLhKHxBP/LyWPBwCLrO0MPvQyBA1SgcSyL8LLztgmhkpeBZZMmFmXQGyWQMMVYgzri188ghdBw+jPjhA3A6jqAw1o1xSGFKUENtWINKtddEUDdnAlhjlGCDXYNWvQ7wVVIVh0WxshYjVcWjJILgsB4232I4JqxMN8JGM+qtg5ijt2GmdwCNvgxKCLbGMvRlbRxI2jiYdtBCZ29ADyAdiELLz4cWLWCbBeDzanA0Lx08MqxtUMI1eNhaKWqtFNsG6QTseIxSOoigQT/AziLfTiPEkpQwNNd47+oBC/riK3H3f/4XiovHDhX2+HRKgNPkqru+9g2s/Y+7MDdkwheOIEa1YHl9sINRmFRFSdUHD21QfkGYHMpSkCNVAu1Qokwzi0Qig3QyjYCVgUUV47ASvsQgImYaRUYcxYqBaq+C6oCOPKrfNB2fI6aOt7IBbMoWYItZhia9BgnvWOjeQviYtyLSerYkdiREqYbicaU6a6TgZLsQyTahCm0Yr/aiQe/HJD2JGq+BAs2GV5ib6jVBlT6YtdDLI2XFpSyLTOEn04CaB4hoDnMlkaHyPCr/VukgqggxadSWOqU+47apFxHFwX+0W2heuAL/dPe3UJh38r70UwKcMCx895vfhufeu/GRfFZM05CgNNqWiSRLHKcA9TEZLKIUUmEB3iYWikhQinOcV6DbBIe/WeiwWwme1XVkafc6LJ2S6qUKDmCXlY/9TgU61AokPeVshTzeG3A5nS3LNNRSvydSWF7xvg1WLGulqeZi8Fr9iFpdKEEvyjCAanUAlVoK5ZqBqCrJdpPohKFcfs2bbCP5KaYv62iMCDSXAXp47LX9aHcC6KAWnKn14X35Gfyo20HP8nfjq3fdjSiF7GR0aoCZ8X9867sI/exf8b68LFal/Thk+AgWOYySF6HtCyim8CutkIM8VazXcGDCbMmVGpNwbb+tkhE8LDQTAe2yfWgxGWs6UXSiCP1KPhIaHRdPIVSdDhPjV53tIB6xaINft8h5QiLVrK3In0g2S0nGN+hfpKBYcXiYfE4SXjuJAI8hZHmXnasFnxWBEMrBK/4M7b7iRRwBSreODDVjVg27ycx04U+wEp/P78I9PRpSN30Ad3z1X+D3BnOZnIBOCXCSEvydb/0nPD/9Bm6NJPCV7gieVC6GL1DFCrDwyMDDwotkUcuSSy3GnlJkKf4QZ7LgUrWY7YWhBpBRQkjzSVMLskIB3hCEJqENVSC1kWv1JIkNZwndcpzflANImFlKL3Zb6i/yKp6w+x8Z1LbJpLxlSCH/BskZOa8QeGkvYR357Tpi1BhOugUfM36Ov42044e9NGM3C8DfhM/D9jsJCcA5r+gEJNKn6h4MSvceC+kXCfVVwwrNQDoyG/2R+eiMLGJagubwEmwPXoWtwaXYxuM2HrczbQ1eiV1MbZGF6A5fjCSfdcIN8AbHIeQvRdgXQpDqyUf51sgoimPkJPYdAW7ONkt4JRIoUAnOwqgeRUySAj/NWoB+S8jrR8gTRJhSFyYwR6eQHuQ1OXrYxoprwz1OBvpQ0uwMTJt60mUi2nBqVsvVaqemkwIsdsFLx8cQrqJNzePdHkotFQglVtSzjSDDl6AnhABTyBNmRZh8YVZk6LecY8WCHj/v1eCj/fUw3xyXuk1CLiXXuw3lhUPVBDoUov7Oe5L2pj9i0HlMxlPu0WJImaITmRgcQHKwB4n+bqTjfcikEkgM8O++diT7O3i+g+e7YKZ6+Hc7Er1tMJIdUIweMjdt+xDJK8SP6TXpbVOpaa6fw7Pi44yATh4m8coP/udetH7vK7jd2457ElH8WL2Rrt80Shu9K5JYH5OVSmeoVFkAL3W1RrucpeGVv12J5D26T9SJzgZIsXDyLDNnIXUvY2timaGnLd53IMDnaeNtNW8I6BMW7/dIQ42b3ActuRNBH+unM+rIKAwDHUQDGYRc80iTRa96MO5lROJDUV6KKlg0lOTgIBaXgQ8NleUUFr+D9g4L/YNk/bz51HKT3VeIvc6kWrE49QjuyG/DfX0Urxveh6/+8zcR8J68u1RU9EkBFiXwfz9+EIe/ewc+rrfgJ4k8/I9yIxwXYF5lLOf0v0Hbuw9VFfRzKZJd9PIGBg1WhnwQocR7sgyXbLR1Bt2YuawozvvELclxZnuXBx5Kdf1YxsrEfd/+LPoTfuilCxmKsZLnKs49ExJ1TLWJjlUIpt/A0it9WLrMh81bLBw5aGHpQh0VFXS+bAUe8uihJoIZszFpAuNeMoIwvjDEzl0WtrxlYfEi3XUoH3gkg/WbbWTyrgYK5smLcgCn23Fl8mF8Jq8NP+ymyr/pvfjnu/6VTtZZAPjHP/k5Dn37Tvyp3oGfp/LwfeUG2GEBmBfNAShtj2BG7X586IMR1I5X8frLJgYHHCy8VCPAIo2UcVZo/z6L4Q5QM07UsUg5n6eqXvuGicNNbJSrPDh0wMLTzySxZU8AifDVUPJnDwEs6TwiAmwZGUSTz2J+7UbUjWeMWuShJCuYNVXF9Km6VA2WRSeJRXe1GZvZ66UTxQvEDDS3SKUcvPyqjGdbFAgFkaiNx5+2sKntSiiF81wTlgO4DUsI8Gej1KK9GrzvGjnAJ7XBLrFgEgLIf+6fQ//Kyw1TRXm5jhtuCLDAHqxZo6C8zIuPfSSIBYsCaJzix4QJPkxkWnpVAFfw3MQJfkyZzPNMDQ0+vOfWAMazgX72oE3HwYP3vSeAMdV+pLN+vkdqeH6SxVDGUqO4bJEfy67xYtNmC929NsbWMZaNOWjqoCaLC7i8l5JsMUzMUOgF1M5uG3v22+gbAMqrdAzGFJSUa7jkMh2+oLibYWnhoTdRDtjoeZSoqO4gX0LUQJDtPzIf5aQAyytseogp6VrjXwodK4VqWa64kLtBfxDj6xTUU3o3bzBcZggEFeyh+tlPiezoElvjuOo3Q5XQ3ePg0BFe221h2xYT7a0OwmGqMxr8KdM1RAsV9MZowDxRMq+U4IQK5vdINjQ6lwmzEIeavWwTizZXQSc10YM/TOMHX0riya8n8OO7krjnxxl0sc4++iabt1n49++k8Mt/SuDJr8bxrc/F8cA9KcQS9JBZzT07s2jtZr29xay7QCM9DK4QE1i4XZYBj4JoNEzbThUwAjolwCo94ITjQ9rVlASYAbyrMinZGm1qZ7wC2zbTueins8UHthPk//xyEg8zvcJKfv+rCfzsoYzrhHlYuEdWGrjrzgRe+locv7gzjm9+JoZnHmYYwFxbmky8+aaN7lgx9EDBELbnIcAskvSTw1eG59YW4IEH08iPkOHpZK1ZbaJlmwn1gIk22teXXzcpsWwr4nG4xcKbW2w0H6AkdwL97Q762m2MH6ugo8PAT3/OZwbGQA/mU5hy9c7JMcWGhlukWiXaGrWlRB8joVMC7A/4YRFI8YV16mXpqstdsVlJDaZnLB57IR8vvpLBzJk6TFbyIO1telAqDAz02zh42EKKv8Ue9VA9CZhpVtghV+fnq5g8UaNj4sG+vQYeW8l3Sb+zn/w6wljvd0/S1CybrxgHOurR0+fBR9+v4e//IYBPfDWAW+8MYtoXQrjta0HcfKMXfjaZRcVXP07Dn/+lF1d/KYh5XwjiI18J4rO857N/48e82Sr64h4krSKaeHpmR3fJDjuaBF0mKFiW9KCNjE4KsFBexA9fQNAAgox7VReeHCn826E62ds+hoxg488/4sXffi6Av7krhOu+EsJl/xjCn7KyCy+m08H7xdlYejEb4o4gln8tjHd9NYS//qcw/vRTQdx2i49Aq4ilCLCST2eErXJi/+88IAkDFQSDHkxv0FFZpiK/QMHMaToWXO7B/EUeTKWzVUNvmiaTbSVSDxQVqricbXDVYh2XXsTnSnPdndUVGsaOkfbNwHFHJo6SUDK69I0ZDCtj5CthrpHJ7wgA9npynRMitxJkK5RlF22X+FqWpTDPwqQ63sNa+P20x7UqZszQ0TBZR2GU53mPvEjMSoDMmRdSMWmshqmTdJQWMQ/a3wxVeHUlK1pGXZFN8BV8yK3F+Qoy/RAaTl3N0v6yjGz8VJKaKe0gFbfRdNDG1u0mmlul05JeM+udoPMl5159zcSO7RbDSRtZw4HBZBE4h76O25vvus/DxN9kdPF6pF+C0RYsnlKHVPip6JQAiyqWbjFRltJ1KbHubxCBUFXD5U6T+sOklMoar64OGzu2WniLFeln2CQTE3Wq5F1HgFfeNPDa6wZ27rQYAkgIwWepGMIEvqiYrEQHRs7l6Jj3nU9EjjUdP5JJYXSCTUVnsB5vMOz5xRMZrHrBwAY6Vm2dNhKs5+EmG9t3mnjh1QweeDyD19ebroB42C6plIV4QoejMvQZcrDeJnrMuT5uwZ4hJhtbIB8JnRJgmXHQT5aJuxxGu2qZLucOXWWBVFbK57r/4vTKnPFOes7PPJfFcy+lsXWPwZCBIUS/g36mw0cMBvdZPP9aBvcxsN+0zXbjY5WxgHQGDMQDUOhBu1x8Xqto8aRlrDaCpi4fkgQoTFV84JCFZ17MUiAsTJ/OuJi2dcdeC48+mkUqbeGySzXMmSU9dg5ee8NklGGT+RUcooPZ3BmE46GDJQC/XXX5MTTUyP/lnUGazN8StBPQKQH2B0LI6EEM0N54VVbKTvJlIs9CUkkPBjKljOuIEr1slQXYvsPCTgIbLXLQOJWxcbWCp+g9//KJFAqLbcyYTsdqkoo0xfYFaQxR4Xx8AyV+x8F8aL6CXIV+Xcvzj8h8goOplWHznkLs3WdAoaqWjh3RZpWVOqqrVNTSQ+7ps1yJTWZthBjeSyePn4LgIVNLSDkQy2LNegPt9KA9foZIw04VSaDV6K0WKIY7QUDG032e3EjTSOiUAOfnRRHOi7gvkhkFOm2wTMUZtg2ariGt1GD9tgK0tqd5L+0sOVkK7vOpjP9oc/MUbNhhYuXLFrLUBi6gzEHscXEJA3deb21N46XXVQyadfDIQPZQX/f5TOL4SDi3v7sBD/3Kjx0b45g4wcGCi73YxHDonh8beOBhmqLNNnpbgddetnH/gyYeeMhC0xEFl19KlOm0/uz+OJ5bU4xscApURg85r/nXpNsmCjQKD6VWJgXmwD9LEiyTxfy+3Fitn3eLI3U0iTSrgRJsaZ2KHz+gYd9bccymaprW6KEz4eDen1v45aOMBQ/bGGxy8PSvWMmHTDz4sIloyINrV+jYtTOJH/5fBuv2jIenYGLOxzimkuclsYy6TjtMYJ7auAD/8I1S/OJxC9OotcSfeGKlhSeeZFy/h1qLwpE4CLy4xqGmAjWYTuEB7v6egv/4+SS0GkvgidSwPYcB/E0S8ydmso8CIqNvZ02CBcKMdLPR7lLzMEnrHwUyK+nxakjoM/CT1Qvxma+V4NU3LMyZQdtMh3vVS6zQmw5q4g4u1my0H3Kwdj0ltl3BFZfr2L/fxGe+EsH9L16GZGjRO0Z63yaWVff5kQrOxatHbsBd/zMZa9c5mDVFYXShIkVA/FTbc8IOIhRYmV9VxMihstzBE8/aeOi5BvR5VkAvaKTtZQsfJ/YXh0rcHsEgq/sRihby7AigI53yLhkBktkXcYJMl4pGQXosCMDRksxCad4QK3kxXjp8Pb778/HYxzBhfC3tNtWwWO3qAAN92h8Z9mUdMa5GpQdp4Xv/68Pag5fDLFwCPViSq+B57Vwdh1gPnXYxWFSDTmMmnn896tatiDiI8zjAKjUZdFZZLRlFyqPkxgZMbNwRhh1qgD9aLJmw3sdqLWljwmunKVi5cCtAs5cXCbtXR0KnBNhDGxuksRTVnM+7Q4SLgdDQ1aOIoEt/a7CwGgd7JmPTDi8LYrkjSsKT+9IKNjKcSJqK6yxUlarYtZtO1YEChMvqGUIRedoa4aGzQtIaw+lYOvraMSbntImAakoW3kgx9jYVueFieRltJuP75hjwRLeKpgHexxCypJDtwKijo78Q3mART0q9f1tyhURy/U4MRZqJBB3dxCib6NQSTK0h21nITL8A7/bLJHMB4jgt5wgnUw0byMfB5jAK81kZlt9MOticUPBqTHUHxKnRUFsrY78WUnYpVRy9Moua4aQk1To25UhCBpnDJK64rXgZt/voyFHzMFkOVYjqpfqTWIyVoQqxeU6uS7IdDzUK7+F5uSc3F+rouv32+45XdyGHTO7xBdDaX4amVjpRl9hur9XixTquulbD3PmqO4x60Qwbb+1V0B2voNdMaTwBuMMkrliARZc1WEnGxD6PGMuR0QgkmA3ij2DA0VzvV7OSBIPpuJWU0IEqxVOATXvLMMi49torHVy7TMP736vhfe9TsXyZig++R6WDlcGazX4o4fpc45/QqeJ7hoCRlJvakwNFZiCbtgeZrE6JYOVjSWQGO2DGDsIe3A2nfzvM3p1I9R6BkU6IkCEdH0S2/wCsgR2w+3fA6DuI1EA7nx1EIpF1Z2VkTZ2MwXozf2coybxRYR5J7oD/8epP0yIDKhnfRDz6ch2aWzRcfxWw+DKapGpg/hwF82dRa+1WsGp9HZxwI1SZAXAKgGX8XCTZS0etKD+EgmKR+pHRSQf8hXoGM/jnf/wX1Pzqe7gmmsYdvUV4NfhueMJ1Q0OHx5BbGEpSogkT817CgunNqKlyEE9qiFGK86IWMjLQvT6ELc1zoBbNO6Fz4TYii2dkDTa69L+SH10bLfbIoF3K0HQkENAHkR/oRWmkDxXFgyguyCDkNeClNomnFOzc58HWA6XUjvloqOnFlPpuhIJZZqOwTB50D/jQFw/yGEYsFWV8HkbazoOhyIC6AEyZ5nsJPS1REl5/EFqoUtjZLctvkKh8agEj1Q9Peg8KQ11kLB2DyQD8XupnasB4pghOaDw0v4yYSX1OBAHzYf4lA8/i7vBaKIaJn5Y24NP//n3MaJg1dM+JSQb8TwnwYMrEXd/4LsIP3o0P5MXw9f5SPOm9CV6RvOMBLMRKis9txHugZZsQ8AwiY/gpbQy59CRM2uGspwre6Jicaj0BB4u0Oql2lHneQHVZgtJBbrdMPmMiL5RFQV4WxYVpjCk3UF1uo6xYxkoVBBjPSYeDqG6pnvSi/feP0ti23cQXP+1nGMN8iYtUXLpI02kyQoLhTDfj1T6gq0dFW7cHfYM+JDOywIt+A5nF50ujvyeFtTuq0KXfAE+A3pJMxj+WhC9BJuc7TIOMoeZWKYgUulcYWrnDgeKsnrT1BWALpb1P4Ft5m5A2bDxcMxNf+O73MamuYeieE9OIAJbhqe/85z3o/n//iI/6e3D3QAF+5bmO4ExzJ9SdmES1ir2jtyzSx0BaxjIt6nmZtiJCK3O6TqSaZcZCKqOh0F6DT97yApYupn2XPtmh2wVEP50C8V49TNKlajIkkb5gW6bKDNVKepuiBQoef9LAmxsMfOoTfgTpiWboBLnXWQ5pfBneFV9DBFBeIvPIjKwsvxm6jxc8PgW9gza+frcXv9ywHP6SqTxPgE/YhCLNLtok+UcyF5LfJ3rmaFKRpb8zfuBx/FveZuwjE740YxHu+M736aRWDd1zYhKAWa2Tk3RwRCO0P1rO7kRVE6oM9Lo0XODjEStgZ917dd1kPgYZIk0nzMg1ihtuHR9cIZsaIJsaQOOYw1i6SENNTQQlpUGUluVSKOKHQ+cpndExEJPuPtpgOnCGzH8S6eTrJcnvVALuAEg0xDpQWRgEbfg6FYI7jJlMO/QZZMKgzEChhsky4te88AX8VMl+d/an2OKSIh8unp1FWDlEDznDFpB2ORHJS6SOkvjbPQ7/HgmJJjThpykK0rcZlKk/msddtDZSOiXAQjqdrH6Zms4WKZbFUlQbpxD8o0gqOZTcP4f/zv15PJKpOqLGfU47Zjd0obBARXyAdjzOlHCQIJApAiJgSjmEzaSnR4TFlcBjSK4JydCcjOEe7x45JfdJkqJR6bjzqWT4T4YyM/wtjGAxj5lTHYyvaKWd7XWnNJ0zYkEVRhcBpPhTBjbo9Pp91Dojf+eIAC4sLoYdCLletPSJarJcZYTjkadFVOuy7LQi2o5ZjRl4qYLFfokSkTQMpKhfOQq/yG+Zk+2lFzt8TZKgNXyM07kzqL7l+tEkecoomHsfSUCWvyUNv2v4GZlAV12lYU7jAHSjyV2k/faD54BkVkshY+AA27ubJkj3eeg8jvx9I7ozLxKE4SUfsXJBeoE6PUk35ji2pc4CSY62zZAsE6PH24aJ9bL0kjabJaWmdONyIflbxpjlKIBIO/f22W5oJuekx0iO4sNJe0hRZe5xrsS5f4dJZjuKehcJdcF1fTlyBP8XkI8mUfmBgI450wwU+ZsZflG6RtaMoyZ3kJBOXITeu7whzb/zCwtYb4ZqI6QRlSzgCyLtCSPBRiyiNxkAY0oaf8rK0B1nkYiEIf23ahtmTe6mepZ3KLSRwJbtFg4ckiFKUFUDa9fLrAhaRjo/Bw+ZeHq1gSdXm+4cMLl3207LnS3R1CxztRmeUceJ6h/mS5cB+Hv3bgu/fJzPHSLAzHvnXhtPrDTx7HMmuruYv3S9DZFoEulqnTRewYSqLliiphkWvp3pWSUVqpVGqZZxZ3MM0sksKCxyd1oYKY0I4HA4DC2cjxhrJjY4SidJhgxz1u/skmxxJM7L2OIWjKtKoKUtN9Fs3z4b6zYRUNpgMUGtLRaeXJl1ARfPvK3dQThfQZq28q1dFh55IotfPmGgrcPBrt0i2bS/LC+zEr3nqnVJIunSb9HaJT1wPPL+dW/SKeS53n4bL7xioIeaQRfxd58V5aW488HnNA7SAWom09BTE1VxDkhzUoioBtIUriSdvvyiEjLmMWrlJDSiUhVEwwgUFKKLAbt4cyEafdv1pM8ywMzOshgjWgOYMb4dIZ9FgCnRVIuHDlIaKYFlFSrSVKetBLSsTENrq00pBg63OjhwgLFwEcubL3EnvU6GFTveku5TmhnpSKf+HYLYfZcALM5LBfOsqsidaG61EAoAV17pwQ03eNypNjsp4W4P3VB1xRwEgyrmzDBQETkCMx1ndnzJWaVcDK/ZMdpfah+qDsvnR0GRrOofebuPCOBoKIhIYTFiDN7pxyBfSdP7PwcAszgSx+Z5OzGltteNOyNRgkWGjdFB6ieQGXrSh5ptbNlhuh32+wm8zHkapKp+7VXT7SYXtS6D7tMbdTxDNWtTF5eXMmYmSGJDpdzDPqJMPwoGKcmsWF+32zeFfr5DJusXF6tU/1SNIv1D9wtJHja12cR6FY1ju+CkO10/YaTTaEZEzIuQwmvGUaySuZm/QwcrL2/kI0lCIwLYH/AgQgnucDyuE1KkphhH0AieVXLFCSZjk/L8DtRWpdDXy9OUFgoIYpTaKZNV5FMNt7bYmNaoYdlVOioIQnengwVzNdxyo4dMkVseMnG8itkzdARCdAxDMqGPDhOFzMVJcBjCQoDzE9zqMpmBkpu7HAooWPlMBvfdl0EPbfAYes3SOSMSLyQ4ii0vLtQxe0qcWq2Ftl7U9NmVYhm8yKMwlerUUjTCSjiCvGj+0NWR0YgAFvNTUV2KOD1pldxbQaOv2QNsLBGHoZY6U2KryfodxRxEXXkbaseQa7MqtlNSuyihJUWMhclTEgePr9cooR5Mn6Jj6VVed+L8FErr9dd4MYugjhuruffXjVPxlx/3omGCjmyGALnS+5sk6lZQnzZFQ+NkDfmMuZcv8fD9mhsHX36pjglkFnHWjiZ3FiUZY1qDjTFFbXS2BsksI2rOEZKsTmSIRGEqop/QzffrkTxEmUZDIy5RRUUFTH/EjYULafQ9ViwH8FlSS2IdLYPSpvWisbYPFeUqLlvgxZxZMrVFwbXLPFh2hQfFBKCqUnWlLUubnF8IFBNMsbN+niumei6glIuTRI2G+rEyQE5wBBDW1i3tb2Ll/inrkmWNlIRHeXz+ioVe3HqzDzOn626YJVHh0STSLIMV9eMIcl0XFKODoIuaPjsgu8bCSqEYdOQUG8107AJFBZTgc6CihcpKS2EE85FkJcopxn4afztn0M4KSYUseqMl4Q401icY8+ooIFiTKJ0yaU/AK6B2krhUpM59NRtZuhplPraoWul9Eod2WCrlnMS40vACuFwXBnXHN3jtaMrZ1dxvN08CLUmkWO59m4+Pes5io+fn6ZgxOYk8TwvNS4ZRwNkB2H2hnUIFJVje32xpKKysIrOeIwkuLixENlKIdlNFsddG0GT8Z7P2I8/ipCTq2aZdn1DVgUl1RIINJd2EsmhNAJMkALmNzVdKDOsS20FMn7SHgOgOGoijIJd4kBjZHUTguXQ2B5hcde/VROJyv32MdWWoX/6XMV0Jn9zJDpLkeXmIJOGSvFsmoKgMGT1eFdMmWwzrWulN97N8QzeeIUk+uiUOVsrdsqlX9aKiagzLJkOYI6cRo1NUmA9vSSUOGSoKWOECNQ7HEkfrLFSIrSdeaUCl91zXzhiTxSKK0pDDSRpbNgUTktFFmdAnYIvXLKpa/pa+aumRStBOC4lk7z8oC8xzyzClw0IqLAwiHSTdPblYvqMTWPsGY+ZWk3k72LPHwvPPG3hrp+nm2domo0s5kLv4jJyTCeuHGIOnUgrGjdMxbUIPzVZ7TnsMc8PpEgsoJfaa/SjTssgKcwd9qK4ul4u5e0ZIUt8RUSTkQ3FVDZosD/IpDVUaYz8W4KwQnRPxnktDrZjZQJdZ8aCjg6CxUWU9cYxhiqyWOESgxMk6cNhyY9N+giSdEfv32O7WEQcO8jfDJunJEiFuaXHw6loTzQRI1K+0u/RUSX7rN1jYzhg5Ebexa6+JNfxb2CIhkxH4zB6Ct24j79llYf1G5tFiuQMcMuTYzBh85SrDXRoqDFVIjp81JY1CP6U4m3YBOjOiL0A7Ebb7UK0b6JNurLx8VNIPGi2NuCSyM05tXR06ZV8rtla9xlDJ6CafCUedGcfKmjqH8d74ylY0TrKxYZuDn96XRUe7jZYmAkbQXnzNwLOUKllQ3tPn8JyNN9jwb+2WlfIOUlS/AwSulzyXIWM4VKX791tU88AYOlp+r0g0PWnWWDovBimFohXEOxb7LoIncbb0Q8qcsWJqEVmlIc5VflTBDjJUExlGtIJO1Sw9bI7uQKMnLZvHNE60UV/RDifTT9PFjM+oTfhe20DUGaAwmWijdlKixSgpPvUY8LE0KlYbP6EW/cEi9LPSE30m/EYXCyK6a+iG0yLhVtpApQ8zJvXSoVKxeatFyTNwiJJossH3UZpklZ6s+znI36UlDFuoc7dstrBpg+naSNHeIqHiORcV5uykrEnWRI8TfLkmClkcqCJ6yZMY+qTYcDv2ygo/gk7N0MJ3CJjiqa9/g+EZmWkcmeOi2R6qZeDl10xGE5o7r1lUviyqSySkqxQYy7BqxsRe+CBqWjy5MwPYsZOoVAYRUR3sy9KZqyxHYaFMrx0djQrg2hpyUEkF9lMCxrEh8y06Wq4dHlU2v0EyoUymtYj3PLMxRRunofmIAGtj72FKCTXH1rekV0ljwylUwxa9a/oB9KgXL/FgXC3fzXtkJEgcH1HbTc0WujqYB6VtDGPi/Kjck2tziYX9dLwqyhhqBYEmqu9YDKjm3xkCLR0qpcUS3+quLyD2tpiAjh2jkrkshikaQhG+n569dFcKZ8m7Q2EPy59GabiF4Z6M+0ib5HyBUZEUUlS80Ysx2gAZhh6048X4hikIh0bnQQtJKUZMxYVRFI+txSGqvUo2ZpXaB9vocwcITpdkTazM0qwvb8O4Ktq3ZjEFGm66kVUTqSNIMv1WOi0mTlBRw4amv4EKSvHs6RrmzNYIBMtGUMbWqCgkGDI4n6EFkflZIl0ixMIEbnMLyDxkadfiZIY8xr+NE1XMm6MjHFRcSZVJ+UsX61h0iYaAX5Z2OpjSoOHG6zwEn1qCec2YwvAtSLNAp0scMJmONKleQV1ZO1/OdqHmOV0ptlhgL81fDc1glgwZ9/pRP348owOqqlHSqAAOBQMYO6kRhy2/G3xP8CThuDuznV5FpLWls8Bn92JqbSfyI/I5HLBxPfjALV5cNl9FZRlw03U6pk5Wcd1yHQsv1d0QppaSK2xVWaGiupLAUqrLXNB1LJivo5QSOX+Ox+2ulNUVjpnzFgRdiXnl/rm8dslcnYyhYEqjdKzk1K90rMixqkpzVwgKgHlklgXzdETCYpcdzJmpYdGlHjJ9bjKCSH9FBb3p8T3wOU1uTD/K5h0ivo/hZ9TpxgSvgSMSIVCw6mpHb3+FRlUCD++ePHUqWvzF6GWFGmiHPdkOtpnY4dFXRhhcJrcVhttpfweRn6+jdpzGRsuNzUys11BVqbldj9LZIdskiFQKhULDMSzjRUqUGEWRTAE/SKkUBypKhikrzS2fESmW6y7xh1yXayVkCgmVxGxKGOX2Wsm9TKLiheQ9bhzOag7nI/F1mZSH9lyuy/ShYFDD7GlZVEQOw8rI3PHTA9gyY6hyulDjdbCNFjA6dhwqK0+++feJaNQlmFhXDbO8BvsSFhr9JgqtDtoc6rXTGC6TvlvHTKC2rAWT62V6aU7apAVlktxwp4E0rHizshWTKxhD54TEprqAyG/+czQQEmYN90TlxPfXJKckdhYv2u3FYhqOreWaexxKwyRMMPynvMftJeNRSJ6Xoc7GiR5Mqu5gCNnFZ+Wlo2tiiSiUbC8atD53aHa3oaC+YTo1x8gnux9Nowa4qqwEFY3TsIMBfgXtcD3tcDbTRS4+DYAZTugMBaaM63T7nrOsjDSU28Du9d9Mw4MF0mwiNb/uAMklmWojR+l9kmvDmLogSRo6Mfz3cB7inEkYRQtEm8sjbXyASaYICcPJdclb0tt581lJbn65g+tsFRfrmD5Zdn2WiQDkmOGbRkSsPyvpM9oxzZfEIB/vCwQxZdZ06DJMdho0aoBlfta02bOxS4lAYavPCcTIcW1uwUZbGfkmREGgEzMnxeAP6K40DTeeNKZMPRKPN0jnR5KoZTm6i8tFDTMGtameLT4g6w5kFxr5W7olRYXKOK9sUCZxrSpdjMxXVLiPjpN7nnkoPJ+mH9BDjdrS6+BIt4PDDI+OMHX2y6QBhkJ0KrO8Rzx6iY1lTw0/n5X8pTzinOXew980M3Nn2aiIHoGdjpOZRtHEik6mSKLEbEGD38CeOEPAygpMmNDgOnGnQ6ec+H48emXdFtz913+OLxpvoV/34FO9UxArutHdet+dzD4CkpUP6aSBudXP4V+/sAUTJoWQZlzpajwWSdSldNGlqGJlPpZ4skmGLAbDGOlRklkdg4PAAM/lprPmJFMno0t/sdjqkhJqGTpgtXUqdu+08OhjBj70AR+KqC0O7LHQ2WKjp5NhEr3phCTJi0wmDOZOpBeNMCTBeWEVfhlt4jkBM8TfsoFuHo9RAi37UEoMHuZ721tT+Ob3fNjceV1uQbusYHhbzk9MspVyKnEY12cfw+cK2vD9JhO+W9+Pf/jyN+jkyZrg0RGhPfXKhuNRV38cn/vk5zF7zb1YXqrjbztKsT54I+1ELdWozPQ4FTG+VTwwEj2YUvBLfPCmNoZCQfTKbjQx2+UR2dDUIJAgsNmYA53ZyqqCdpp7aS+dYY6XSmMyHRGZJyYdH9LZEedxZ1pBK2Nmi1JcWEQvmwAPyPl9DmZOJPA02j0HbWR40qKXSoeamshBPtWvsCcFFP18x8oBYDeZS3YXIn4Yw/xqyEC27iBDVcPXoFvuFUdPNIT0dRNkWRt8qJUhlP8qIP9it748KxU/CZGh2CbKwDp8ybcac7QYvtLnxfu/8U3cesuHWAYWbpQkAGtfIQ39PWIK0GAdaO7CxldfxvKIiV56NW9m86EExrpqMFehkxFvUjV4jBZE2zegc1MGG16xsHmNiYMbLBzZakLfZ2JGp4WpvXTmCPrMjO3unreNwItzI92RRWzoWxmXLi2gRx8iSFGgmgCQH9zlrn5KY2XSwsQuG11HbLcrc343tcaABV+SjEQvOUhAKqlur2Aes+ipj6F0TqApKKBaP0gmSbJCIUqxLL25OOrgT0qBSyIO5vL6XHJYgAwy0MeXsWyywjvFd9m9DMkY6iS9pbDZJrmZHidvE9lBMGOmMTazER8MN2PXQBb7qsbi1g9/BOVlNUN3jZpeOS3FLg/Nv/gi9BXUoDVl4tKggWKrlV5ugtCNhNPEmaIEWv2YpqdQQzXso+iV06ZXeRyMI0hX0Gm8hjHw/GIFM5nqCxibhoFyqsMCqsYQpSlCUZMRJoMSJkm+DSGFk3AuRGmqJugLSoAPjXHwbh5nhBzcyDwvI1NMY36lBFM+SSf3i+QKY4gGoKIgHIyD+Y5KpjLmVcpyiX8gKlq2ZAgSdHl+LkO6hcz78hIHS0sd3FBp472VDhaEHXjsND3vU0lujiyxv9kuTNOozVQL6+gT1M6ei5qx44fuOD0SrE6LGiaMQ8WMeXiFaqzO52CK2gYr3ULVe+osZXKau3+yNYCpQQsLizVcwXj0BsalN7Chlhc5lEiqLDbyIO2wzMfuIwIxOjr5bOUxlLoGvnMBAZd900RaxdBI2OqlxEkPoqwkavBTJYvzQyaQOU2tjCn76KmLka0TCSTghTLPm/dL75QImSggySfEcwt4fSrfI+BWUlvIeLF8SkjMgbxTypVHfr6MdvdaSv+1+QSYcfEN1PkzWDafI7NPyb1urichSrhMzwlTo83z9aMvbaDJH8aceZchHB697T2aThvgPHoWly1bgtesKNL0hq+gN+1PHSTHsgVOYS/cjgV63X47iVqfhUVUeTeycRZFqP7otMwluEXMYqifwW0ealuaMcfdN5nOKmj6MSXoIML7ZDRtmATo9JDnOlYkkMywi0z4BoFtz1fxSJ+Cg7TjUT5XQQ0QIvgClMm8BUD5T8onk+zka2NFlFapjZf3yWCFy0xu7rmjvIk8JDszoJcqnRYFXWRGiZn9Fr1AK8UKnApg2dp/ABOcw5jlS2MDudpbW4/pM2ZCdrU7EzptgOXDi/PnXwR1wixs7cvi0rCJsfZhpDPdLDBb/5REoFTblajX2OBvML0aA9bx2EsekcYbTi6xjWS+U5berXTlixbwuYkNrDqUQtpTRcCnVFLaGqjGx1JKdwwo+FlSRcFyHz75eT/6Z3jwvS4Fbw3SAWPbNdC5GuuTj4uQ4RSTeVmUXgt++vMBHvPc/aloW0VqyT3S3PJOL98tzphsLSVlWk/t8EgvUw/wQK+KrSnVXVmpUk2flFgnYWRPugmX6s3UaibWZbyYtXARampqh246fTptgIWqK0ox98pleCXpQYFi4zJfF2OavRQ0svEpVLV8/tHLBjhEh+nJfuAZSpl4rWsIcIqPi4QxMmFjOzzKchnL1Q7yzT8vHZgAYU4aaRxJZ3AgmXXTHsZULZksqrUMZgXS2N2fwU/pjRXf7MGH/8yHm1Z48Vd/F4C22Isf9FvYREdGZkxUeAwczlhkMhtvDqV1cV7nsduQrRsNOk0CVgaGmYFl0trztzhSskY6bhroyRqI0dns4/3dRpYmgWW14lDc7S5ORhqdqyQqzb1Y6B/E7piFvuISLLhiMcOx0U2wOx6dVpg0TPLka+s249uf/AT+PLEJ/lAIf9dVi6b86xH0l7BhRHH9NslO8abRhxn99+NyZR+aTPkwVu5amMK/iPUSyaIgg06wu+itnZK+JqGj0/ZSemUzTg98uh9JNpBsWJ7bt4MH/heWr7KRAXb0pBCYkMDn/k7BlEl8JqvCpop/8eUsvv1fDqL9EdQVRBEDQzTKbFo2bHmb50VRU21TAnWCyKAOYb6tXDdRqhq0rwScSlu+j9RDMFtYVcftapPn6C+YFnYbfvQUXg9EZvC01OZYkk4aDzLx3bjVehJ/ndeFHzSRma6/CX//1W+grLR66L7TIwmTzghgod6BOO76p3+Dcv/d+GSNim/3hfETZykCBfMgn97JVfoYEjCynSjvfwpj0UOA5KsjjHWlSXn00e4ECJ6leHlNdQFIOH7E1RAMLepuhJKCz/1ymnxH0HbB5dOsiYCsintG5rKMFMpCHZha047CaIxmRb7B60VrdxC7WsvQZ1VB80TcDgZH1XN5uPCQ2Czyn0bNIV+YkTxlz0jRIvIBL9WSxd8W35mTYvnErYd1HXqafgHVOtnCCoyD46Gbzbx+i/i+NPMpH3wOXwuvo5pO4ftOKT5217/g+hXvgibb154BnRWApaN/1Uvr8MPP/DX+JrsNRiCIz/dMQmveCgQDRXCs40kxm5EN4w41MoyQ7RFcdNzmcehQqTDkA1mEXOCSThFZ9KwKAFT9Lgjurbn7XR9GqjGURU6G+KT8piRlM0mqypQLhLtLj+Z3tztSdNlGiXfzOdncPEe5PHPHHMlfuaPIdO7v3EDCsMTSKePx6KYUC5Vzj3juuE2ck95s4gBuEemNtOKelgySy27CF//xLoxhDHymJACfkQ0WkkacM6MBdUtW4MkBDyZQhS31HoGS2OP2NR9/EEJ6shjI+MbADo6D4R/rfnff9OWOir8GXm8pPN5CHvPg9wQZ/ngpJYxb2ag5qRJJks/hmVSjBh0aHillchw+L12E0tDeQBh6qBRauBqecBk8gSi9ZM297j5P9evuouMmeW74mEtu3kySr86jfGjWS4fMS6aQrY1ETctm6XS4305v1/p42AqRWQ2xvdm3sCzQhUNxA/vzq7B4xfWoKK8cuunM6YwBFirMj2DZdStwsGIqdg8YuDHC8MfcQnUocbFUVbj9WBLJITBUpaLyXLV31FF1QZLjrxvanS8rKt9NrhwNpeMRz4t0kiFc9Uq7qVFF0w93AWX8wus5CRwd5fL9dTmOSq5ED6W3z/12/qKF3Am7qUO4XN2NCXQKn4tpqLrsSlxyyeXQR/hFlZHQWQFYpHj2jEZMXn49nor7UKXbuNbfBm9iOwz5xu4p4uIT0/EY4zRJ2nm0WJ4jEpbLZmMYa2zHtcFe7KfnfLC4CldduxxVpzE19mR0VgAWKsoPY9m1K9BeNw/re7O4MWpiprMTJrk0165nEazjkuQ/nKRaw8cTJGG6o5OrVI89dy7KzLiXfocvvQc3ePehRjOxKuVB/RVX4tL5l5zApJ0+SW3PGs2a3oCL3/1ePGUVQTUM3BbpQUlyI7JGjG86e2rnt0kAoRfM6shkt5wzJL9lfw8qY/7jJnqEct3mb5Pls5jkaDPMcSTG5tHMyncURIVLWHO2AR4yGJkOzDE3UnpjWNvnoGnsFKy4+RaUlpxd6RU6Yy/6WNp1oAnfvPMrmLTmQbyvXMW/9YbxMK6Alj/P9YKPHw+eLhEA+Z8NhlSzm7d8QMq1fARSvoIqMzzcdzJlDXHRZLe9DO2xhHC5LGRqj6iZQICswoA8m+G9Fnk/OAlOYLg36Sw0E6UzYxkojz2POwKvYwx9gbtjEcz7q0/jr/7iEwj4g0M3nh0SL/qsAyxh00OPr8L9X/ki/jy7EwURL+7sKsbW4DXwhyfxrXRuzkZjCbHBJNyyu55HMLUWl871orHR427bIKsd5l+kobAgN+dKpad7uEk2THPQMCE3E0POy8yRrTssHGmy3W8ZySK0x55Ku5u42EVXwim6nMUVRSdscyZE1UxuUmKb8THlWXw0MoAfdjhovWQZ7vza1zG+jm1zlumcACzU0x/Ht779X+i89zv4bFEc67Mq/mVgAnoLr4PXV8y2OktSzFDHymYQGHwa8+o24fIFfowZo6O93UF1lYIFl0pvF+NNcZh5u6xJktkfsoeHTN2RAFqWo8oyFFm1IMtFZanprr0ZvPSag5bslVCK5hMWefpMmonMxLDQSDbhstRjuKPwCLaSAR+I1uMvvvpVXHf1De49Z5sE4LNqg4dJHK7bPvgeJOdchQd7VCwMKXiX7yC0/nVsxAzbVVr3LBDbXNYbeXw+LFvux4yLfHjiKQfdfQqmz/XTiuroHFCQMDTaXRV+v4a8qMSfKtJkuv64gtYuBeE8FdVjNfxqpYnOXgfXLNdRUupF1hGVeeZNpND/yBgDqE29jj/Lb0U8q+DhbBSXvvtWLFm4RO7I3XgO6LRmdIyESosKoEUK8di6bSgeaMPSAhWHEwwJzBA0XwW1KxvuTJUH4zPHIXiZXsyZ1IQZ0xW8vsZBcpDqNWZj24sG2tYb2L7Nwt42292cRSbGyQYuq1Zm0b42i52vGnh9reEuS2npsjF9ugaf18SzL4fRZ89wv6oirtFpE5lZNhSNxN/AJ/xvYo7PxPc7qUEWLcenPvkplBSXDd14TuiVcwaw0NgxVejManj2jY2Yp8Yxj6HTzsEuNDtR6H6C7N51ZiDLXGrTcOAkmhFwBmHRXvZ2OthGldu2wUSoycL2AzY2UA3Lh5tlEt7q5w089UQW3oMW4kd4/ZDtLhGZ0CiaxXG/5bSzuR5OaCqtgAxAnCbA9BFkdxwlvhnvV17FbXlJ/KLLwabqqfirz34GM6edes/nM6RzC7B876G+vhY7upNYt2kLloYNTPBlsGWwB90ooGod7oQ/fZDdkSXFh46WARR42/Ded3swe5YXpVUaqiZpqLlIx/gFHuQXKagZI04XVXO3g9paDVMXeVA9y4Ppl3tx+WIPFi/20gZbePIZFa2J6fDk1fEFp1c+6a2yZAwqsQdXGc/jk0V9tLsWHvRU4f2f/gyuW74Csuz0HNO5BVgoHPRj3IQJeH5/B/a+tRPXs6HL1Bje7O9DXC8jyDJjXzzr0yQ6SvKtfCXdgisuasHVSz0or9Awrk5FPSV23EwP6hpUd7qtbI8kG7QYaRsTJ+qYTiesok7DmBrN3cglGpE5WjY2bVWwv6sOarCS2YueGSXAfEYGNZKJI5iXeQ5fLG5Df9rCvw+EcNmf/AU++uEPwS+Ttc89nd6ku9HSpNpq/MWnPomdExbhf5sNLImquD3SBH/fi0inO6hmZTz3dB0NNibjHS/tZiRiu1swyFdAZVGbfFnNSuW+BHr4oAODzo07Sc9U3LXALUdspGW7B2pg2QtEZmvKQIHfI8N+Q8HxKMllCNWLeLINU9PP47P5R+ClVvge7W79jbfiox/5MJn+zAfyR0q/E4CFLpkzFX/2uc/i9YrZeKAlg/cUKvh4aB+8vauRThFkqtnTA5kguBLjYzhEh4t/iuaTWZtbtlAlPpLBfQ9lKJXUEszephTvYcz72OoMfvLzJH56Xxp79lGZ0vyK3xcj4H0xGaL05cAaBchyv4ySxZMdqIu/gE9HD7gTBP+zDQgtuR5/8zefRGX52e+tOhn9zgCWtlq25BJ8/It34smCWXi8PYsPF9u4PbgTvr5VSKXbhyR5tEVy3KG/tBlFR5cH2Yzt7nklHRcvvJplKGS5H8SMFllYs87Ac/Se29pMd8loiCr5AJ0s+dRtIk7J9Sno6mao1B+Ao8tn1kcOsIwJC7iJdBfqEs/h76O7UE9N8M3DWcTmXoFPf+FzGF9Hm/47pt8ZwEIeTcONV1+Bj9/xZTwaasTK9jQ+Xmzh9sAuBHufpWptdmPGURWLoZZG0TOUUmzbX4C2dgMeP6VwAO5eHgWFQE21Spur4uARAz+6NwVVt9jYCmoJcmWlgr7B3MoI+cLJth0W2vrKoAWGtksYUSgnHRkeJDJ9qEu+gi8S3CkMh75LcFsbL8Jff/7zmNIwZYhhfrd0zp2sY0nAmFhXA720Cg++sROR/g68p1SDavZgx+AAklohdE+etBlphNJDqXfUAAZ6k8jXmjF5so38Qg+am20cop3t7XHQ1uygqU0kFu4OAJ2dNtqaZI2Tgll0xBqnqVj/ZgI/edCLw/F50KNjma+ERycvgzuXg+Cm6EtMSLyAL0S2YZJm4LtNJjpmLMDnv/wlXDz3kjOe/nqadO696OORgDxpQh308ho8vH4HPL1tuLFYR8Duwc6BbiTUfGjeolGoSKpp3YOMHcXefRk0HehGdZnphktvbrDwyJMW9u+lCmV4VEonrI0x8ca3qMZpG5de5cHci1Q8/AsTP7w3H7u65kLNa2T8S03iDtifjGQ+mEofohkTky/gs+EdqCG4/95iopfgfuaOO3HpxZeyvr8XcIV+PwALyZKRSeProJWNwc/W70eyoxm3lKgoV/uxN9aDHic8BHKu8+FUJHMkVG8QMWcMwSukgxXDRdPi7mr/l16zMZAAGsMOFoZtHKE3vT+hYBxV9y03anj5NQv/+r91aLOXwlvQ4DJLblDkJMRy2WTAbHw/GlKr8JnofneLx39rcTA48xJ89o5/wKWXLPh9giv0uwmTTkQ+r4abr1+GP7nzK3h5zHw80GpgGUOdLxQ0oSGxEsbABliyWlEmyuV09gnJZQHHhC8Qgq98Lra0XoynX/CjqMBGeSlDI15mKAxZsCgrqKQDo5SefFeHiVWvBJD0zUS4pJaSy2unBFdzV1oY8b2Yzzj3H/IPoUphKNRqInMR1fKdX8IlF1/mOn+/b/q9AiwkH1p81zWL8Bdf+jI2TFqMH1FtzvJZuKOkE5dkV8Ppf41xK11c1/k6OcguWVkyjgU9VI6tuwuQJaKl0mFGRA7GFTzWq6GLcbJ8BzkSlS38GQ93FyIQKeEZwx34PzEJY9AU8B1abAOWGs/g7wuOoJCq/AfdGqwFV+ILd/x/rlo+H8AV+r2p6KNJY+BaO3YMysZPxkutcWzdexAXe9NYFDWRSLbjcCqDlJZHjMPkSAH55Cpb7rDhRWqwG1PGNEG+5SgjR7LzToRhqOwUILvzzJ9tu18J3XigAVp0IkFhvq7dPZaReF66RMlkaXMAkdgbuEV5FX+V34PelIUfDAYRXHYTPkVv+aJZc12n7zyhV87JePDpkhRk6+6D+L//dw/6n/oZ3ufpQm3Eg18MeHBfug6tgXnwhydAl0nq7rSaExfdkYnxsSOYXbEaC2a2kIkIuUd11xXLumB307R+Fc+uq8bhzBL4otW8MJznbwIsfoBMrk2nWlGZeB0fCuzADaE0NvaZeEgpxvibPoDb/+x2jB935muJzibJePB5BfAwNbV346f33oc3f/Y/WEYn5upSHetSCu7pL8VW71wgMp2qXT4FT0BO5OlSK8jgvR0/ghLfLlQU9cIyFcTTQYQCuXnOR7qLMehMhB6WPajYDMfmJV48VbJhGbS3ezA9uxYfjxzCbMa4v+q08Hy4Gos+8jF89MMfQ2mx2IHzi85bgIUGYkk8/PjT+NV//xemH16P2+go9VNN3tsfwlNGAwYi8xEIVEoUyrsF6Nxzv0FUlbJVk5nOwDJyi8AU2cSDdlb6r3VfyP2SmDveewy47miQxLfGALyDG7Fc2YiPUyUHTQv3ys624y/Czbf/GW5Ycc2oN+n+XdF5DbBQOmvg1bUbcN8P/xva60/gtmiSKtuLJwc0/Dhejf2+i+CNNMIjm7+cSJrdWFoWq+XUrvw7XOHcQL6Ae1QTuLd53PFhmfJblVqPm7y78Z68FMM3A/fFAghevgwf+ctP4JK58+A59tNo5xGd9wALSel27z+C+3/2c2x96MdYlj6M68t92Guo+FFfGM9bjUhH5iIQFGm2ibHY0dOjt6U2G4c/sRVL8CY+FOlEjWbh8fYMVvsrMf/WD+G2D9+GifX18kTuwfOU3hEAD1Nv/yAef2o1Hrvnh6jZtxYfKnFQFvTg0V4F9yfH4IB/DrTwZHj1kKuCRz3GLLbWkbHiI5iQXodbKLU3UWrj9Mr+u83G4Qlz8e7bb8eKq69mbF0w9ND5Te8ogIUyWRObd+zGQz+7Hwd/dT+ud9pwdRmlOaPgf3tDeMEcT2meBW9wHH0shiou0Keqnkit7HCTQF5iGxZTaj8c6UCD38arPQbuT0dRsvQGfPBPb8fM6dPofZ+/KvlYescBLCSF7ekbwFNPP49f/PcPMfbgG/hwsYliv46VMeD+wWLs8s0BwtNpH/NzdlYmvv8WyfCeTqm1oKSa0JBdj/f7duOaSMrdOfa+LgsbyyZjyUdvx7tuuAGV5ed0ctw5oXckwMOUtSxs37kfP7rnRzjy9EO4zunA1cU6uqlmH+z34Kl0DTr8s6GH6qHpMoOCKnvYCaM3LjvJG9lelKe34Tp1I94b7XEH59dTah/JRuBZeA1u/fifYu7sOQiM4nOu5xO9owEeph7a5idXvoAnfvIjlOx+DbdE0miI6NiUAn7aG8Q6ux4pqm0tUAOV3rYs+Jb9IAOpvZhtrscHgk1YGDLRm3bwxKCCrRWNuOjWD+Kmm29Ctew0/g6mCwJgIVlUtmPvITz68CPY/sQjmN69G9flWwjoCl5OKHg6WYC31MmIBRqhI4sJxnaGPntwTSiGEGv/4gCwWi9F0ZIVuPG2D+KimTPhewfZ2hPRBQPwMCUzWbyydhMe/fn96Hr9GVyRbcWVUQu6ruKlhBfPJ6MY47Vwa2QQYzUTOxIOVhpR9DTMxaL33oarly1DSf752WlxOnTBATxMXX2DeOrZF7Hq0YcQfGstrrQ7MIfRk0agPXTT2pMWVqcD2F3ViMnX3IAbb3oXJjGuPb+j2tHTBQvwMB1oasNTz7yAzU8/huK9b6Ah3YVBxrs7C8chb+FyXH3zLZg/ayb8MvJwAdIFD7CQYTnYfeAQXly1GltffhEFpUVYcM01uOTiS1Ai3+a5gOkPAuBhSmZNtLR3uCstKmSA+A+A/qAA/kMkAfi8mXrwRzo39EeAL3D6I8AXOP0R4AubFMW27a8P/fFHurBIURTl+f8fDBM80mmoCLkAAAAASUVORK5CYII="/>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974957">
            <a:off x="874902" y="1607442"/>
            <a:ext cx="4135281" cy="4329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7746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742111" y="0"/>
            <a:ext cx="6607630" cy="652865"/>
          </a:xfrm>
        </p:spPr>
        <p:txBody>
          <a:bodyPr>
            <a:noAutofit/>
          </a:bodyPr>
          <a:lstStyle/>
          <a:p>
            <a:pPr algn="ctr"/>
            <a:r>
              <a:rPr lang="en-US" sz="4000" dirty="0"/>
              <a:t> Expectations… </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10</a:t>
            </a:fld>
            <a:endParaRPr lang="en-US" dirty="0"/>
          </a:p>
        </p:txBody>
      </p:sp>
      <p:sp>
        <p:nvSpPr>
          <p:cNvPr id="7" name="Rectangle 6"/>
          <p:cNvSpPr/>
          <p:nvPr/>
        </p:nvSpPr>
        <p:spPr>
          <a:xfrm>
            <a:off x="1252743" y="794802"/>
            <a:ext cx="10584180" cy="6063198"/>
          </a:xfrm>
          <a:prstGeom prst="rect">
            <a:avLst/>
          </a:prstGeom>
        </p:spPr>
        <p:txBody>
          <a:bodyPr wrap="square">
            <a:spAutoFit/>
          </a:bodyPr>
          <a:lstStyle/>
          <a:p>
            <a:r>
              <a:rPr lang="en-GB" sz="2600" dirty="0">
                <a:solidFill>
                  <a:srgbClr val="00B0F0"/>
                </a:solidFill>
                <a:cs typeface="Century Gothic"/>
              </a:rPr>
              <a:t>Behaviour – high expectations, in class and in playground, in school on trips and when visitors are in and in after school clubs.</a:t>
            </a:r>
          </a:p>
          <a:p>
            <a:endParaRPr lang="en-GB" sz="2600" dirty="0">
              <a:solidFill>
                <a:srgbClr val="00B0F0"/>
              </a:solidFill>
              <a:cs typeface="Century Gothic"/>
            </a:endParaRPr>
          </a:p>
          <a:p>
            <a:r>
              <a:rPr lang="en-GB" sz="2600" dirty="0">
                <a:solidFill>
                  <a:srgbClr val="00B0F0"/>
                </a:solidFill>
                <a:cs typeface="Century Gothic"/>
              </a:rPr>
              <a:t>House </a:t>
            </a:r>
            <a:r>
              <a:rPr lang="en-GB" sz="2600" dirty="0" smtClean="0">
                <a:solidFill>
                  <a:srgbClr val="00B0F0"/>
                </a:solidFill>
                <a:cs typeface="Century Gothic"/>
              </a:rPr>
              <a:t>points/ class dojo.</a:t>
            </a:r>
            <a:endParaRPr lang="en-GB" sz="2600" dirty="0">
              <a:solidFill>
                <a:srgbClr val="00B0F0"/>
              </a:solidFill>
              <a:cs typeface="Century Gothic"/>
            </a:endParaRPr>
          </a:p>
          <a:p>
            <a:endParaRPr lang="en-GB" sz="2600" dirty="0">
              <a:solidFill>
                <a:srgbClr val="00B0F0"/>
              </a:solidFill>
              <a:cs typeface="Century Gothic"/>
            </a:endParaRPr>
          </a:p>
          <a:p>
            <a:r>
              <a:rPr lang="en-GB" sz="2600" dirty="0">
                <a:solidFill>
                  <a:srgbClr val="00B0F0"/>
                </a:solidFill>
                <a:cs typeface="Century Gothic"/>
              </a:rPr>
              <a:t>School uniform/PE kit/Lost Property – LABEL!</a:t>
            </a:r>
          </a:p>
          <a:p>
            <a:endParaRPr lang="en-GB" sz="2600" dirty="0">
              <a:solidFill>
                <a:srgbClr val="00B0F0"/>
              </a:solidFill>
              <a:cs typeface="Century Gothic"/>
            </a:endParaRPr>
          </a:p>
          <a:p>
            <a:r>
              <a:rPr lang="en-GB" sz="2600" dirty="0">
                <a:solidFill>
                  <a:srgbClr val="00B0F0"/>
                </a:solidFill>
                <a:cs typeface="Century Gothic"/>
              </a:rPr>
              <a:t>Presentation, in school and when completing homework.</a:t>
            </a:r>
          </a:p>
          <a:p>
            <a:endParaRPr lang="en-GB" sz="2600" dirty="0">
              <a:solidFill>
                <a:srgbClr val="00B0F0"/>
              </a:solidFill>
              <a:cs typeface="Century Gothic"/>
            </a:endParaRPr>
          </a:p>
          <a:p>
            <a:r>
              <a:rPr lang="en-GB" sz="2600" dirty="0">
                <a:solidFill>
                  <a:srgbClr val="00B0F0"/>
                </a:solidFill>
                <a:cs typeface="Century Gothic"/>
              </a:rPr>
              <a:t>Encourage independence – children to inform when they need a book changed, need to hand in a letter, bring sheets and uniform home, hand homework in.</a:t>
            </a:r>
          </a:p>
          <a:p>
            <a:endParaRPr lang="en-GB" sz="2600" dirty="0">
              <a:solidFill>
                <a:srgbClr val="00B0F0"/>
              </a:solidFill>
              <a:cs typeface="Century Gothic"/>
            </a:endParaRPr>
          </a:p>
          <a:p>
            <a:r>
              <a:rPr lang="en-GB" sz="2600" dirty="0">
                <a:solidFill>
                  <a:srgbClr val="00B0F0"/>
                </a:solidFill>
                <a:cs typeface="Century Gothic"/>
              </a:rPr>
              <a:t>Named water bottle needs to be in school every day.</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392489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286000" y="480060"/>
            <a:ext cx="7178041" cy="652865"/>
          </a:xfrm>
        </p:spPr>
        <p:txBody>
          <a:bodyPr>
            <a:noAutofit/>
          </a:bodyPr>
          <a:lstStyle/>
          <a:p>
            <a:pPr algn="ctr"/>
            <a:r>
              <a:rPr lang="en-US" sz="4000" dirty="0"/>
              <a:t> Celebrating Success…</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11</a:t>
            </a:fld>
            <a:endParaRPr lang="en-US" dirty="0"/>
          </a:p>
        </p:txBody>
      </p:sp>
      <p:sp>
        <p:nvSpPr>
          <p:cNvPr id="7" name="Rectangle 6"/>
          <p:cNvSpPr/>
          <p:nvPr/>
        </p:nvSpPr>
        <p:spPr>
          <a:xfrm>
            <a:off x="1607820" y="2037062"/>
            <a:ext cx="10584180" cy="3908762"/>
          </a:xfrm>
          <a:prstGeom prst="rect">
            <a:avLst/>
          </a:prstGeom>
        </p:spPr>
        <p:txBody>
          <a:bodyPr wrap="square" lIns="91440" tIns="45720" rIns="91440" bIns="45720" anchor="t">
            <a:spAutoFit/>
          </a:bodyPr>
          <a:lstStyle/>
          <a:p>
            <a:r>
              <a:rPr lang="en-GB" sz="3200" dirty="0" smtClean="0">
                <a:solidFill>
                  <a:srgbClr val="00B0F0"/>
                </a:solidFill>
                <a:cs typeface="Century Gothic"/>
              </a:rPr>
              <a:t>Well-being Warrior in celebration assembly</a:t>
            </a:r>
            <a:endParaRPr lang="en-GB" sz="3200" dirty="0">
              <a:solidFill>
                <a:srgbClr val="00B0F0"/>
              </a:solidFill>
              <a:cs typeface="Century Gothic"/>
            </a:endParaRPr>
          </a:p>
          <a:p>
            <a:endParaRPr lang="en-GB" sz="3200" dirty="0">
              <a:solidFill>
                <a:srgbClr val="00B0F0"/>
              </a:solidFill>
              <a:cs typeface="Century Gothic"/>
            </a:endParaRPr>
          </a:p>
          <a:p>
            <a:r>
              <a:rPr lang="en-GB" sz="3200" dirty="0">
                <a:solidFill>
                  <a:srgbClr val="00B0F0"/>
                </a:solidFill>
                <a:cs typeface="Century Gothic"/>
              </a:rPr>
              <a:t>Stickers, Dojo points, House </a:t>
            </a:r>
            <a:r>
              <a:rPr lang="en-GB" sz="3200" dirty="0" smtClean="0">
                <a:solidFill>
                  <a:srgbClr val="00B0F0"/>
                </a:solidFill>
                <a:cs typeface="Century Gothic"/>
              </a:rPr>
              <a:t>Points and Values Tickets</a:t>
            </a:r>
            <a:endParaRPr lang="en-GB" sz="3200" dirty="0">
              <a:solidFill>
                <a:srgbClr val="00B0F0"/>
              </a:solidFill>
              <a:cs typeface="Century Gothic"/>
            </a:endParaRPr>
          </a:p>
          <a:p>
            <a:endParaRPr lang="en-GB" sz="3200" dirty="0">
              <a:solidFill>
                <a:srgbClr val="00B0F0"/>
              </a:solidFill>
              <a:cs typeface="Century Gothic"/>
            </a:endParaRPr>
          </a:p>
          <a:p>
            <a:r>
              <a:rPr lang="en-GB" sz="3200" dirty="0">
                <a:solidFill>
                  <a:srgbClr val="00B0F0"/>
                </a:solidFill>
                <a:cs typeface="Century Gothic"/>
              </a:rPr>
              <a:t>Topic Sharing Events </a:t>
            </a:r>
          </a:p>
          <a:p>
            <a:endParaRPr lang="en-GB" sz="3200" dirty="0">
              <a:solidFill>
                <a:srgbClr val="00B0F0"/>
              </a:solidFill>
              <a:cs typeface="Century Gothic"/>
            </a:endParaRPr>
          </a:p>
          <a:p>
            <a:r>
              <a:rPr lang="en-GB" sz="3200" dirty="0">
                <a:solidFill>
                  <a:srgbClr val="00B0F0"/>
                </a:solidFill>
                <a:cs typeface="Century Gothic"/>
              </a:rPr>
              <a:t>Looking at the website and Twitter </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76217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308860" y="182880"/>
            <a:ext cx="7178041" cy="652865"/>
          </a:xfrm>
        </p:spPr>
        <p:txBody>
          <a:bodyPr>
            <a:noAutofit/>
          </a:bodyPr>
          <a:lstStyle/>
          <a:p>
            <a:pPr algn="ctr"/>
            <a:r>
              <a:rPr lang="en-US" sz="4000" dirty="0"/>
              <a:t>AOB… </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12</a:t>
            </a:fld>
            <a:endParaRPr lang="en-US" dirty="0"/>
          </a:p>
        </p:txBody>
      </p:sp>
      <p:sp>
        <p:nvSpPr>
          <p:cNvPr id="7" name="Rectangle 6"/>
          <p:cNvSpPr/>
          <p:nvPr/>
        </p:nvSpPr>
        <p:spPr>
          <a:xfrm>
            <a:off x="1470661" y="1174652"/>
            <a:ext cx="10584180" cy="6063198"/>
          </a:xfrm>
          <a:prstGeom prst="rect">
            <a:avLst/>
          </a:prstGeom>
        </p:spPr>
        <p:txBody>
          <a:bodyPr wrap="square">
            <a:spAutoFit/>
          </a:bodyPr>
          <a:lstStyle/>
          <a:p>
            <a:r>
              <a:rPr lang="en-US" sz="2800" dirty="0">
                <a:solidFill>
                  <a:srgbClr val="00B0F0"/>
                </a:solidFill>
                <a:latin typeface="Century Gothic"/>
                <a:cs typeface="Century Gothic"/>
              </a:rPr>
              <a:t>Saying Goodbye at the door </a:t>
            </a:r>
          </a:p>
          <a:p>
            <a:endParaRPr lang="en-US" sz="2800" dirty="0">
              <a:solidFill>
                <a:srgbClr val="00B0F0"/>
              </a:solidFill>
              <a:latin typeface="Century Gothic"/>
              <a:cs typeface="Century Gothic"/>
            </a:endParaRPr>
          </a:p>
          <a:p>
            <a:r>
              <a:rPr lang="en-US" sz="2800" dirty="0">
                <a:solidFill>
                  <a:srgbClr val="00B0F0"/>
                </a:solidFill>
                <a:latin typeface="Century Gothic"/>
                <a:cs typeface="Century Gothic"/>
              </a:rPr>
              <a:t>Remind children at home they have a peg and box in which to store their items, encourage that independence</a:t>
            </a:r>
          </a:p>
          <a:p>
            <a:endParaRPr lang="en-US" sz="2800" dirty="0">
              <a:solidFill>
                <a:srgbClr val="00B0F0"/>
              </a:solidFill>
              <a:latin typeface="Century Gothic"/>
              <a:cs typeface="Century Gothic"/>
            </a:endParaRPr>
          </a:p>
          <a:p>
            <a:r>
              <a:rPr lang="en-US" sz="2800" dirty="0">
                <a:solidFill>
                  <a:srgbClr val="00B0F0"/>
                </a:solidFill>
                <a:latin typeface="Century Gothic"/>
                <a:cs typeface="Century Gothic"/>
              </a:rPr>
              <a:t>Come to school in Outdoor learning clothes on </a:t>
            </a:r>
            <a:r>
              <a:rPr lang="en-US" sz="2800" dirty="0" smtClean="0">
                <a:solidFill>
                  <a:srgbClr val="00B0F0"/>
                </a:solidFill>
                <a:latin typeface="Century Gothic"/>
                <a:cs typeface="Century Gothic"/>
              </a:rPr>
              <a:t>Wednesday </a:t>
            </a:r>
            <a:r>
              <a:rPr lang="en-US" sz="2800" dirty="0">
                <a:solidFill>
                  <a:srgbClr val="00B0F0"/>
                </a:solidFill>
                <a:latin typeface="Century Gothic"/>
                <a:cs typeface="Century Gothic"/>
              </a:rPr>
              <a:t>and PE kit on Thursdays.</a:t>
            </a:r>
          </a:p>
          <a:p>
            <a:endParaRPr lang="en-US" sz="2800" dirty="0">
              <a:solidFill>
                <a:srgbClr val="00B0F0"/>
              </a:solidFill>
              <a:latin typeface="Century Gothic"/>
              <a:cs typeface="Century Gothic"/>
            </a:endParaRPr>
          </a:p>
          <a:p>
            <a:r>
              <a:rPr lang="en-US" sz="2800" dirty="0">
                <a:solidFill>
                  <a:srgbClr val="00B0F0"/>
                </a:solidFill>
                <a:latin typeface="Century Gothic"/>
                <a:cs typeface="Century Gothic"/>
              </a:rPr>
              <a:t>Following us on Twitter </a:t>
            </a:r>
          </a:p>
          <a:p>
            <a:endParaRPr lang="en-US" sz="2800" dirty="0">
              <a:solidFill>
                <a:srgbClr val="00B0F0"/>
              </a:solidFill>
              <a:latin typeface="Century Gothic"/>
              <a:cs typeface="Century Gothic"/>
            </a:endParaRPr>
          </a:p>
          <a:p>
            <a:r>
              <a:rPr lang="en-US" sz="2800" dirty="0">
                <a:solidFill>
                  <a:srgbClr val="00B0F0"/>
                </a:solidFill>
                <a:latin typeface="Century Gothic"/>
                <a:cs typeface="Century Gothic"/>
              </a:rPr>
              <a:t>RESPECT – the one school rule </a:t>
            </a:r>
          </a:p>
          <a:p>
            <a:endParaRPr lang="en-US" sz="2800" dirty="0">
              <a:solidFill>
                <a:srgbClr val="00B0F0"/>
              </a:solidFill>
              <a:latin typeface="Century Gothic"/>
              <a:cs typeface="Century Gothic"/>
            </a:endParaRPr>
          </a:p>
          <a:p>
            <a:r>
              <a:rPr lang="en-US" sz="2800" dirty="0">
                <a:solidFill>
                  <a:srgbClr val="00B0F0"/>
                </a:solidFill>
                <a:latin typeface="Century Gothic"/>
                <a:cs typeface="Century Gothic"/>
              </a:rPr>
              <a:t>Incidences between children at school</a:t>
            </a:r>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159912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a:xfrm rot="21129583">
            <a:off x="40613" y="996497"/>
            <a:ext cx="4936743" cy="933744"/>
          </a:xfrm>
        </p:spPr>
        <p:txBody>
          <a:bodyPr>
            <a:normAutofit fontScale="90000"/>
          </a:bodyPr>
          <a:lstStyle/>
          <a:p>
            <a:r>
              <a:rPr lang="en-US" dirty="0"/>
              <a:t>Meet your teacher - Miss Postlethwaite</a:t>
            </a: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a:xfrm>
            <a:off x="410417" y="2967553"/>
            <a:ext cx="4949411" cy="2947281"/>
          </a:xfrm>
        </p:spPr>
        <p:txBody>
          <a:bodyPr>
            <a:normAutofit/>
          </a:bodyPr>
          <a:lstStyle/>
          <a:p>
            <a:pPr algn="ctr"/>
            <a:r>
              <a:rPr lang="en-US" sz="3200" dirty="0">
                <a:latin typeface="+mj-lt"/>
              </a:rPr>
              <a:t>Welcome to Year 2! </a:t>
            </a:r>
          </a:p>
          <a:p>
            <a:endParaRPr lang="en-US" sz="3200" dirty="0">
              <a:latin typeface="+mj-lt"/>
            </a:endParaRPr>
          </a:p>
          <a:p>
            <a:pPr algn="ctr"/>
            <a:r>
              <a:rPr lang="en-US" sz="3000" dirty="0">
                <a:latin typeface="+mj-lt"/>
              </a:rPr>
              <a:t>My name is Miss Postlethwaite and I will be your teacher next year. </a:t>
            </a:r>
          </a:p>
        </p:txBody>
      </p:sp>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pic>
        <p:nvPicPr>
          <p:cNvPr id="2050" name="Picture 2" descr="Image"/>
          <p:cNvPicPr>
            <a:picLocks noGrp="1" noChangeAspect="1" noChangeArrowheads="1"/>
          </p:cNvPicPr>
          <p:nvPr>
            <p:ph type="pic" sz="quarter" idx="14"/>
          </p:nvPr>
        </p:nvPicPr>
        <p:blipFill rotWithShape="1">
          <a:blip r:embed="rId2">
            <a:extLst>
              <a:ext uri="{28A0092B-C50C-407E-A947-70E740481C1C}">
                <a14:useLocalDpi xmlns:a14="http://schemas.microsoft.com/office/drawing/2010/main" val="0"/>
              </a:ext>
            </a:extLst>
          </a:blip>
          <a:srcRect l="9514" t="344" r="17617" b="26268"/>
          <a:stretch/>
        </p:blipFill>
        <p:spPr bwMode="auto">
          <a:xfrm rot="769199">
            <a:off x="7403604" y="933247"/>
            <a:ext cx="2856494" cy="38358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141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560320" y="170095"/>
            <a:ext cx="6286500" cy="652865"/>
          </a:xfrm>
        </p:spPr>
        <p:txBody>
          <a:bodyPr>
            <a:noAutofit/>
          </a:bodyPr>
          <a:lstStyle/>
          <a:p>
            <a:pPr algn="ctr"/>
            <a:r>
              <a:rPr lang="en-US" sz="4000" dirty="0"/>
              <a:t>A typical day in Year 2…</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3</a:t>
            </a:fld>
            <a:endParaRPr lang="en-US" dirty="0"/>
          </a:p>
        </p:txBody>
      </p:sp>
      <p:sp>
        <p:nvSpPr>
          <p:cNvPr id="7" name="Rectangle 6"/>
          <p:cNvSpPr/>
          <p:nvPr/>
        </p:nvSpPr>
        <p:spPr>
          <a:xfrm>
            <a:off x="1165860" y="822960"/>
            <a:ext cx="9997884" cy="5693866"/>
          </a:xfrm>
          <a:prstGeom prst="rect">
            <a:avLst/>
          </a:prstGeom>
        </p:spPr>
        <p:txBody>
          <a:bodyPr wrap="square">
            <a:spAutoFit/>
          </a:bodyPr>
          <a:lstStyle/>
          <a:p>
            <a:pPr algn="ctr"/>
            <a:r>
              <a:rPr lang="en-US" sz="2600" dirty="0">
                <a:solidFill>
                  <a:schemeClr val="accent2"/>
                </a:solidFill>
              </a:rPr>
              <a:t>A typical day in Year 2 is very busy. </a:t>
            </a:r>
          </a:p>
          <a:p>
            <a:endParaRPr lang="en-US" sz="2600" dirty="0">
              <a:solidFill>
                <a:schemeClr val="accent2"/>
              </a:solidFill>
            </a:endParaRPr>
          </a:p>
          <a:p>
            <a:r>
              <a:rPr lang="en-US" sz="2600" dirty="0">
                <a:solidFill>
                  <a:schemeClr val="accent2"/>
                </a:solidFill>
              </a:rPr>
              <a:t>As soon as the children arrive at school they will put their belongings away and sit at their tables to quietly complete the morning activity during registration. </a:t>
            </a:r>
          </a:p>
          <a:p>
            <a:endParaRPr lang="en-US" sz="2600" dirty="0">
              <a:solidFill>
                <a:schemeClr val="accent2"/>
              </a:solidFill>
            </a:endParaRPr>
          </a:p>
          <a:p>
            <a:r>
              <a:rPr lang="en-US" sz="2600" dirty="0">
                <a:solidFill>
                  <a:schemeClr val="accent2"/>
                </a:solidFill>
              </a:rPr>
              <a:t>They then move straight into the morning sessions which consist of the core subjects English and Mathematics. </a:t>
            </a:r>
          </a:p>
          <a:p>
            <a:endParaRPr lang="en-US" sz="2600" dirty="0">
              <a:solidFill>
                <a:schemeClr val="accent2"/>
              </a:solidFill>
            </a:endParaRPr>
          </a:p>
          <a:p>
            <a:r>
              <a:rPr lang="en-US" sz="2600" dirty="0">
                <a:solidFill>
                  <a:schemeClr val="accent2"/>
                </a:solidFill>
              </a:rPr>
              <a:t>After lunch they will cover Topic based learning. </a:t>
            </a:r>
          </a:p>
          <a:p>
            <a:endParaRPr lang="en-US" sz="2600" dirty="0">
              <a:solidFill>
                <a:schemeClr val="accent2"/>
              </a:solidFill>
            </a:endParaRPr>
          </a:p>
          <a:p>
            <a:r>
              <a:rPr lang="en-US" sz="2600" dirty="0">
                <a:solidFill>
                  <a:schemeClr val="accent2"/>
                </a:solidFill>
              </a:rPr>
              <a:t>Throughout the day they will have a daily handwriting practice, spellings, whole class/ guided reading sessions, fluent in five and independent reading opportunities. </a:t>
            </a:r>
          </a:p>
        </p:txBody>
      </p:sp>
    </p:spTree>
    <p:extLst>
      <p:ext uri="{BB962C8B-B14F-4D97-AF65-F5344CB8AC3E}">
        <p14:creationId xmlns:p14="http://schemas.microsoft.com/office/powerpoint/2010/main" val="413896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560320" y="65870"/>
            <a:ext cx="6286500" cy="652865"/>
          </a:xfrm>
        </p:spPr>
        <p:txBody>
          <a:bodyPr>
            <a:noAutofit/>
          </a:bodyPr>
          <a:lstStyle/>
          <a:p>
            <a:pPr algn="ctr"/>
            <a:r>
              <a:rPr lang="en-US" sz="4000" dirty="0"/>
              <a:t>Assessment…</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4</a:t>
            </a:fld>
            <a:endParaRPr lang="en-US" dirty="0"/>
          </a:p>
        </p:txBody>
      </p:sp>
      <p:sp>
        <p:nvSpPr>
          <p:cNvPr id="7" name="Rectangle 6"/>
          <p:cNvSpPr/>
          <p:nvPr/>
        </p:nvSpPr>
        <p:spPr>
          <a:xfrm>
            <a:off x="1165860" y="794355"/>
            <a:ext cx="9997883" cy="6109365"/>
          </a:xfrm>
          <a:prstGeom prst="rect">
            <a:avLst/>
          </a:prstGeom>
        </p:spPr>
        <p:txBody>
          <a:bodyPr wrap="square">
            <a:spAutoFit/>
          </a:bodyPr>
          <a:lstStyle/>
          <a:p>
            <a:pPr algn="ctr"/>
            <a:r>
              <a:rPr lang="en-US" sz="2300" dirty="0">
                <a:solidFill>
                  <a:schemeClr val="accent2"/>
                </a:solidFill>
              </a:rPr>
              <a:t>Assessment in KS1 is carried out daily with live marking happening during the lesson and as the children are working. This ensures that children have time to respond to the feedback, make changes and any misconceptions can be addressed immediately.</a:t>
            </a:r>
          </a:p>
          <a:p>
            <a:pPr algn="ctr"/>
            <a:endParaRPr lang="en-US" sz="2300" dirty="0">
              <a:solidFill>
                <a:schemeClr val="accent2"/>
              </a:solidFill>
            </a:endParaRPr>
          </a:p>
          <a:p>
            <a:pPr algn="ctr"/>
            <a:r>
              <a:rPr lang="en-US" sz="2300" dirty="0">
                <a:solidFill>
                  <a:schemeClr val="accent2"/>
                </a:solidFill>
              </a:rPr>
              <a:t>Children will take part in assessments in reading, writing and mathematics across the year to show progress and inform us of their next steps or any gaps in learning. </a:t>
            </a:r>
          </a:p>
          <a:p>
            <a:pPr algn="ctr"/>
            <a:endParaRPr lang="en-US" sz="2300" dirty="0">
              <a:solidFill>
                <a:schemeClr val="accent2"/>
              </a:solidFill>
            </a:endParaRPr>
          </a:p>
          <a:p>
            <a:pPr algn="ctr"/>
            <a:r>
              <a:rPr lang="en-US" sz="2300" dirty="0">
                <a:solidFill>
                  <a:schemeClr val="accent2"/>
                </a:solidFill>
              </a:rPr>
              <a:t>This year the children will be doing the Phonics screening test that normally takes place in Year 1 in the Autumn term. Normally the pass mark for this is 32 out of 40 but could be subject to change. </a:t>
            </a:r>
          </a:p>
          <a:p>
            <a:pPr algn="ctr"/>
            <a:endParaRPr lang="en-US" sz="2300" dirty="0">
              <a:solidFill>
                <a:schemeClr val="accent2"/>
              </a:solidFill>
            </a:endParaRPr>
          </a:p>
          <a:p>
            <a:pPr algn="ctr"/>
            <a:r>
              <a:rPr lang="en-US" sz="2300" dirty="0">
                <a:solidFill>
                  <a:schemeClr val="accent2"/>
                </a:solidFill>
              </a:rPr>
              <a:t>At the end of KS1 children will take the Statutory Assessment (SATS). However, this does not make up the whole picture. Teacher assessments are used to make the final judgement on whether children have met the Expected Standard for the end of KS1. </a:t>
            </a:r>
          </a:p>
        </p:txBody>
      </p:sp>
    </p:spTree>
    <p:extLst>
      <p:ext uri="{BB962C8B-B14F-4D97-AF65-F5344CB8AC3E}">
        <p14:creationId xmlns:p14="http://schemas.microsoft.com/office/powerpoint/2010/main" val="300196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1911752" y="0"/>
            <a:ext cx="8506097" cy="652865"/>
          </a:xfrm>
        </p:spPr>
        <p:txBody>
          <a:bodyPr>
            <a:noAutofit/>
          </a:bodyPr>
          <a:lstStyle/>
          <a:p>
            <a:pPr algn="ctr"/>
            <a:r>
              <a:rPr lang="en-US" sz="4000" dirty="0"/>
              <a:t>English, </a:t>
            </a:r>
            <a:r>
              <a:rPr lang="en-US" sz="4000" dirty="0" err="1"/>
              <a:t>Maths</a:t>
            </a:r>
            <a:r>
              <a:rPr lang="en-US" sz="4000" dirty="0"/>
              <a:t> and the other areas.</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5</a:t>
            </a:fld>
            <a:endParaRPr lang="en-US" dirty="0"/>
          </a:p>
        </p:txBody>
      </p:sp>
      <p:sp>
        <p:nvSpPr>
          <p:cNvPr id="7" name="Rectangle 6"/>
          <p:cNvSpPr/>
          <p:nvPr/>
        </p:nvSpPr>
        <p:spPr>
          <a:xfrm>
            <a:off x="868680" y="765750"/>
            <a:ext cx="9997883" cy="6170920"/>
          </a:xfrm>
          <a:prstGeom prst="rect">
            <a:avLst/>
          </a:prstGeom>
        </p:spPr>
        <p:txBody>
          <a:bodyPr wrap="square">
            <a:spAutoFit/>
          </a:bodyPr>
          <a:lstStyle/>
          <a:p>
            <a:pPr algn="ctr"/>
            <a:r>
              <a:rPr lang="en-US" sz="2300" dirty="0">
                <a:solidFill>
                  <a:schemeClr val="accent2"/>
                </a:solidFill>
              </a:rPr>
              <a:t>English – is based on a whole class text that is normally linked to that terms topic. Whole class reading also takes place daily to help children be immersed in a text. This means by the end of the half term they will have read and understood a novel. </a:t>
            </a:r>
          </a:p>
          <a:p>
            <a:pPr algn="ctr"/>
            <a:endParaRPr lang="en-US" sz="2300" dirty="0">
              <a:solidFill>
                <a:schemeClr val="accent2"/>
              </a:solidFill>
            </a:endParaRPr>
          </a:p>
          <a:p>
            <a:pPr algn="ctr"/>
            <a:r>
              <a:rPr lang="en-US" sz="2300" dirty="0" err="1">
                <a:solidFill>
                  <a:schemeClr val="accent2"/>
                </a:solidFill>
              </a:rPr>
              <a:t>Maths</a:t>
            </a:r>
            <a:r>
              <a:rPr lang="en-US" sz="2300" dirty="0">
                <a:solidFill>
                  <a:schemeClr val="accent2"/>
                </a:solidFill>
              </a:rPr>
              <a:t> Mastery –is about deepening children’s understanding, use and manipulation of all things </a:t>
            </a:r>
            <a:r>
              <a:rPr lang="en-US" sz="2300" dirty="0" err="1">
                <a:solidFill>
                  <a:schemeClr val="accent2"/>
                </a:solidFill>
              </a:rPr>
              <a:t>maths</a:t>
            </a:r>
            <a:r>
              <a:rPr lang="en-US" sz="2300" dirty="0">
                <a:solidFill>
                  <a:schemeClr val="accent2"/>
                </a:solidFill>
              </a:rPr>
              <a:t>. </a:t>
            </a:r>
          </a:p>
          <a:p>
            <a:pPr algn="ctr"/>
            <a:endParaRPr lang="en-US" sz="2300" dirty="0">
              <a:solidFill>
                <a:schemeClr val="accent2"/>
              </a:solidFill>
            </a:endParaRPr>
          </a:p>
          <a:p>
            <a:pPr algn="ctr"/>
            <a:r>
              <a:rPr lang="en-US" sz="2300" dirty="0">
                <a:solidFill>
                  <a:schemeClr val="accent2"/>
                </a:solidFill>
              </a:rPr>
              <a:t>Fluent in five – takes place daily to help develop speed and accuracy with arithmetic skills. </a:t>
            </a:r>
          </a:p>
          <a:p>
            <a:pPr algn="ctr"/>
            <a:endParaRPr lang="en-US" sz="2300" dirty="0">
              <a:solidFill>
                <a:schemeClr val="accent2"/>
              </a:solidFill>
            </a:endParaRPr>
          </a:p>
          <a:p>
            <a:pPr algn="ctr"/>
            <a:r>
              <a:rPr lang="en-US" sz="2300" dirty="0">
                <a:solidFill>
                  <a:schemeClr val="accent2"/>
                </a:solidFill>
              </a:rPr>
              <a:t>We will also teach </a:t>
            </a:r>
            <a:r>
              <a:rPr lang="en-US" sz="2400" dirty="0">
                <a:solidFill>
                  <a:schemeClr val="accent2"/>
                </a:solidFill>
              </a:rPr>
              <a:t>Geography, History, Science, French, ICT, RE, PSHE,</a:t>
            </a:r>
          </a:p>
          <a:p>
            <a:pPr algn="ctr"/>
            <a:r>
              <a:rPr lang="en-US" sz="2400" dirty="0">
                <a:solidFill>
                  <a:schemeClr val="accent2"/>
                </a:solidFill>
              </a:rPr>
              <a:t>Music and Art/ Design. Learning in these subjects is where possible linked to each terms topics.</a:t>
            </a:r>
          </a:p>
          <a:p>
            <a:pPr algn="ctr"/>
            <a:endParaRPr lang="en-US" sz="2400" dirty="0">
              <a:solidFill>
                <a:schemeClr val="accent2"/>
              </a:solidFill>
            </a:endParaRPr>
          </a:p>
          <a:p>
            <a:pPr algn="ctr"/>
            <a:r>
              <a:rPr lang="en-US" sz="2300" dirty="0">
                <a:solidFill>
                  <a:schemeClr val="accent2"/>
                </a:solidFill>
              </a:rPr>
              <a:t>This year our term topics will be… If I were an insect, Making a mess, All around me, Turrets, towers and tunnels and Beside the Sea.</a:t>
            </a:r>
          </a:p>
        </p:txBody>
      </p:sp>
    </p:spTree>
    <p:extLst>
      <p:ext uri="{BB962C8B-B14F-4D97-AF65-F5344CB8AC3E}">
        <p14:creationId xmlns:p14="http://schemas.microsoft.com/office/powerpoint/2010/main" val="1607386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8C0CDE5-970C-4CC4-BF43-0DA127E73E82}" type="slidenum">
              <a:rPr lang="en-US" noProof="0" smtClean="0"/>
              <a:t>6</a:t>
            </a:fld>
            <a:endParaRPr lang="en-US" noProof="0" dirty="0"/>
          </a:p>
        </p:txBody>
      </p:sp>
      <p:pic>
        <p:nvPicPr>
          <p:cNvPr id="2" name="Picture 4" descr="Logo, company name&#10;&#10;Description automatically generated">
            <a:extLst>
              <a:ext uri="{FF2B5EF4-FFF2-40B4-BE49-F238E27FC236}">
                <a16:creationId xmlns:a16="http://schemas.microsoft.com/office/drawing/2014/main" id="{30129DF0-83A4-4BC3-92B2-36FA9E00B63F}"/>
              </a:ext>
            </a:extLst>
          </p:cNvPr>
          <p:cNvPicPr>
            <a:picLocks noChangeAspect="1"/>
          </p:cNvPicPr>
          <p:nvPr/>
        </p:nvPicPr>
        <p:blipFill>
          <a:blip r:embed="rId2"/>
          <a:stretch>
            <a:fillRect/>
          </a:stretch>
        </p:blipFill>
        <p:spPr>
          <a:xfrm>
            <a:off x="1187215" y="23423"/>
            <a:ext cx="9817570" cy="6829970"/>
          </a:xfrm>
          <a:prstGeom prst="rect">
            <a:avLst/>
          </a:prstGeom>
        </p:spPr>
      </p:pic>
    </p:spTree>
    <p:extLst>
      <p:ext uri="{BB962C8B-B14F-4D97-AF65-F5344CB8AC3E}">
        <p14:creationId xmlns:p14="http://schemas.microsoft.com/office/powerpoint/2010/main" val="2638209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1866032" y="147115"/>
            <a:ext cx="8506097" cy="652865"/>
          </a:xfrm>
        </p:spPr>
        <p:txBody>
          <a:bodyPr>
            <a:noAutofit/>
          </a:bodyPr>
          <a:lstStyle/>
          <a:p>
            <a:pPr algn="ctr"/>
            <a:r>
              <a:rPr lang="en-US" sz="4000" dirty="0"/>
              <a:t>Home Learning…</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7</a:t>
            </a:fld>
            <a:endParaRPr lang="en-US" dirty="0"/>
          </a:p>
        </p:txBody>
      </p:sp>
      <p:sp>
        <p:nvSpPr>
          <p:cNvPr id="7" name="Rectangle 6"/>
          <p:cNvSpPr/>
          <p:nvPr/>
        </p:nvSpPr>
        <p:spPr>
          <a:xfrm>
            <a:off x="1531620" y="1360110"/>
            <a:ext cx="9586401" cy="4693593"/>
          </a:xfrm>
          <a:prstGeom prst="rect">
            <a:avLst/>
          </a:prstGeom>
        </p:spPr>
        <p:txBody>
          <a:bodyPr wrap="square">
            <a:spAutoFit/>
          </a:bodyPr>
          <a:lstStyle/>
          <a:p>
            <a:pPr algn="ctr"/>
            <a:r>
              <a:rPr lang="en-US" sz="2300" dirty="0">
                <a:solidFill>
                  <a:schemeClr val="accent2"/>
                </a:solidFill>
              </a:rPr>
              <a:t>Homework will be expected in on </a:t>
            </a:r>
            <a:r>
              <a:rPr lang="en-US" sz="2300" dirty="0" err="1">
                <a:solidFill>
                  <a:schemeClr val="accent2"/>
                </a:solidFill>
              </a:rPr>
              <a:t>eschools</a:t>
            </a:r>
            <a:r>
              <a:rPr lang="en-US" sz="2300" dirty="0">
                <a:solidFill>
                  <a:schemeClr val="accent2"/>
                </a:solidFill>
              </a:rPr>
              <a:t> weekly. </a:t>
            </a:r>
          </a:p>
          <a:p>
            <a:pPr algn="ctr"/>
            <a:endParaRPr lang="en-US" sz="2300" dirty="0">
              <a:solidFill>
                <a:schemeClr val="accent2"/>
              </a:solidFill>
            </a:endParaRPr>
          </a:p>
          <a:p>
            <a:pPr algn="ctr"/>
            <a:r>
              <a:rPr lang="en-US" sz="2300" dirty="0">
                <a:solidFill>
                  <a:schemeClr val="accent2"/>
                </a:solidFill>
              </a:rPr>
              <a:t>English and </a:t>
            </a:r>
            <a:r>
              <a:rPr lang="en-US" sz="2300" dirty="0" err="1">
                <a:solidFill>
                  <a:schemeClr val="accent2"/>
                </a:solidFill>
              </a:rPr>
              <a:t>Maths</a:t>
            </a:r>
            <a:r>
              <a:rPr lang="en-US" sz="2300" dirty="0">
                <a:solidFill>
                  <a:schemeClr val="accent2"/>
                </a:solidFill>
              </a:rPr>
              <a:t> homework will alternate each week.</a:t>
            </a:r>
          </a:p>
          <a:p>
            <a:pPr algn="ctr"/>
            <a:endParaRPr lang="en-US" sz="2300" dirty="0">
              <a:solidFill>
                <a:schemeClr val="accent2"/>
              </a:solidFill>
            </a:endParaRPr>
          </a:p>
          <a:p>
            <a:pPr algn="ctr"/>
            <a:r>
              <a:rPr lang="en-US" sz="2300" dirty="0">
                <a:solidFill>
                  <a:schemeClr val="accent2"/>
                </a:solidFill>
              </a:rPr>
              <a:t>Children will pick from the homework grid they are given each term which activity that they want to complete that week. </a:t>
            </a:r>
          </a:p>
          <a:p>
            <a:pPr algn="ctr"/>
            <a:endParaRPr lang="en-US" sz="2300" dirty="0">
              <a:solidFill>
                <a:schemeClr val="accent2"/>
              </a:solidFill>
            </a:endParaRPr>
          </a:p>
          <a:p>
            <a:pPr algn="ctr"/>
            <a:r>
              <a:rPr lang="en-US" sz="2300" dirty="0">
                <a:solidFill>
                  <a:schemeClr val="accent2"/>
                </a:solidFill>
              </a:rPr>
              <a:t>Children will also be given a spelling list to practice at home with a new pattern each week.</a:t>
            </a:r>
          </a:p>
          <a:p>
            <a:pPr algn="ctr"/>
            <a:endParaRPr lang="en-US" sz="2300" dirty="0">
              <a:solidFill>
                <a:schemeClr val="accent2"/>
              </a:solidFill>
            </a:endParaRPr>
          </a:p>
          <a:p>
            <a:pPr algn="ctr"/>
            <a:r>
              <a:rPr lang="en-US" sz="2300" dirty="0">
                <a:solidFill>
                  <a:schemeClr val="accent2"/>
                </a:solidFill>
              </a:rPr>
              <a:t>Children will have opportunities to read in school time throughout the week, but we strongly encourage home reading too. We ask that you use the reading record to record this. </a:t>
            </a:r>
          </a:p>
        </p:txBody>
      </p:sp>
    </p:spTree>
    <p:extLst>
      <p:ext uri="{BB962C8B-B14F-4D97-AF65-F5344CB8AC3E}">
        <p14:creationId xmlns:p14="http://schemas.microsoft.com/office/powerpoint/2010/main" val="403070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50371" y="119939"/>
            <a:ext cx="6607630" cy="652865"/>
          </a:xfrm>
        </p:spPr>
        <p:txBody>
          <a:bodyPr>
            <a:noAutofit/>
          </a:bodyPr>
          <a:lstStyle/>
          <a:p>
            <a:pPr algn="ctr"/>
            <a:r>
              <a:rPr lang="en-US" sz="4000" dirty="0"/>
              <a:t>Communication…</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8</a:t>
            </a:fld>
            <a:endParaRPr lang="en-US" dirty="0"/>
          </a:p>
        </p:txBody>
      </p:sp>
      <p:sp>
        <p:nvSpPr>
          <p:cNvPr id="7" name="Rectangle 6"/>
          <p:cNvSpPr/>
          <p:nvPr/>
        </p:nvSpPr>
        <p:spPr>
          <a:xfrm>
            <a:off x="1531620" y="1360110"/>
            <a:ext cx="2971799" cy="4693593"/>
          </a:xfrm>
          <a:prstGeom prst="rect">
            <a:avLst/>
          </a:prstGeom>
        </p:spPr>
        <p:txBody>
          <a:bodyPr wrap="square">
            <a:spAutoFit/>
          </a:bodyPr>
          <a:lstStyle/>
          <a:p>
            <a:pPr algn="ctr"/>
            <a:r>
              <a:rPr lang="en-US" sz="2300" dirty="0">
                <a:solidFill>
                  <a:schemeClr val="accent2"/>
                </a:solidFill>
              </a:rPr>
              <a:t>Timetable</a:t>
            </a:r>
          </a:p>
          <a:p>
            <a:pPr algn="ctr"/>
            <a:endParaRPr lang="en-US" sz="2300" dirty="0">
              <a:solidFill>
                <a:schemeClr val="accent2"/>
              </a:solidFill>
            </a:endParaRPr>
          </a:p>
          <a:p>
            <a:pPr algn="ctr"/>
            <a:endParaRPr lang="en-US" sz="2300" dirty="0">
              <a:solidFill>
                <a:schemeClr val="accent2"/>
              </a:solidFill>
            </a:endParaRPr>
          </a:p>
          <a:p>
            <a:pPr algn="ctr"/>
            <a:r>
              <a:rPr lang="en-US" sz="2300" dirty="0">
                <a:solidFill>
                  <a:schemeClr val="accent2"/>
                </a:solidFill>
              </a:rPr>
              <a:t>Home learning sheet</a:t>
            </a:r>
          </a:p>
          <a:p>
            <a:pPr algn="ctr"/>
            <a:r>
              <a:rPr lang="en-US" sz="2300" dirty="0">
                <a:solidFill>
                  <a:schemeClr val="accent2"/>
                </a:solidFill>
              </a:rPr>
              <a:t> </a:t>
            </a:r>
          </a:p>
          <a:p>
            <a:pPr algn="ctr"/>
            <a:endParaRPr lang="en-US" sz="2300" dirty="0">
              <a:solidFill>
                <a:schemeClr val="accent2"/>
              </a:solidFill>
            </a:endParaRPr>
          </a:p>
          <a:p>
            <a:pPr algn="ctr"/>
            <a:r>
              <a:rPr lang="en-US" sz="2300" dirty="0">
                <a:solidFill>
                  <a:schemeClr val="accent2"/>
                </a:solidFill>
              </a:rPr>
              <a:t>From me to you sheet</a:t>
            </a:r>
          </a:p>
          <a:p>
            <a:pPr algn="ctr"/>
            <a:endParaRPr lang="en-US" sz="2300" dirty="0">
              <a:solidFill>
                <a:schemeClr val="accent2"/>
              </a:solidFill>
            </a:endParaRPr>
          </a:p>
          <a:p>
            <a:pPr algn="ctr"/>
            <a:endParaRPr lang="en-US" sz="2300" dirty="0">
              <a:solidFill>
                <a:schemeClr val="accent2"/>
              </a:solidFill>
            </a:endParaRPr>
          </a:p>
          <a:p>
            <a:pPr algn="ctr"/>
            <a:r>
              <a:rPr lang="en-US" sz="2300" dirty="0">
                <a:solidFill>
                  <a:schemeClr val="accent2"/>
                </a:solidFill>
              </a:rPr>
              <a:t>Reading diary</a:t>
            </a:r>
          </a:p>
          <a:p>
            <a:pPr algn="ctr"/>
            <a:endParaRPr lang="en-US" sz="2300" dirty="0">
              <a:solidFill>
                <a:schemeClr val="accent2"/>
              </a:solidFill>
            </a:endParaRPr>
          </a:p>
          <a:p>
            <a:pPr algn="ctr"/>
            <a:endParaRPr lang="en-US" sz="2300" dirty="0" smtClean="0">
              <a:solidFill>
                <a:schemeClr val="accent2"/>
              </a:solidFill>
            </a:endParaRPr>
          </a:p>
          <a:p>
            <a:pPr algn="ctr"/>
            <a:r>
              <a:rPr lang="en-US" sz="2300" dirty="0" err="1" smtClean="0">
                <a:solidFill>
                  <a:schemeClr val="accent2"/>
                </a:solidFill>
              </a:rPr>
              <a:t>eSchools</a:t>
            </a:r>
            <a:endParaRPr lang="en-US" sz="2300" dirty="0">
              <a:solidFill>
                <a:schemeClr val="accent2"/>
              </a:solidFill>
            </a:endParaRPr>
          </a:p>
        </p:txBody>
      </p:sp>
      <p:pic>
        <p:nvPicPr>
          <p:cNvPr id="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4308" y="1873751"/>
            <a:ext cx="3692901"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180" y="3946638"/>
            <a:ext cx="4118721" cy="2911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4308" y="254781"/>
            <a:ext cx="4392737" cy="119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56982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2742111" y="0"/>
            <a:ext cx="6607630" cy="652865"/>
          </a:xfrm>
        </p:spPr>
        <p:txBody>
          <a:bodyPr>
            <a:noAutofit/>
          </a:bodyPr>
          <a:lstStyle/>
          <a:p>
            <a:pPr algn="ctr"/>
            <a:r>
              <a:rPr lang="en-US" sz="4000" dirty="0"/>
              <a:t>Communication…</a:t>
            </a: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fld id="{98C0CDE5-970C-4CC4-BF43-0DA127E73E82}" type="slidenum">
              <a:rPr lang="en-US" smtClean="0"/>
              <a:t>9</a:t>
            </a:fld>
            <a:endParaRPr lang="en-US" dirty="0"/>
          </a:p>
        </p:txBody>
      </p:sp>
      <p:sp>
        <p:nvSpPr>
          <p:cNvPr id="7" name="Rectangle 6"/>
          <p:cNvSpPr/>
          <p:nvPr/>
        </p:nvSpPr>
        <p:spPr>
          <a:xfrm>
            <a:off x="900691" y="652865"/>
            <a:ext cx="10584180" cy="6370975"/>
          </a:xfrm>
          <a:prstGeom prst="rect">
            <a:avLst/>
          </a:prstGeom>
        </p:spPr>
        <p:txBody>
          <a:bodyPr wrap="square">
            <a:spAutoFit/>
          </a:bodyPr>
          <a:lstStyle/>
          <a:p>
            <a:r>
              <a:rPr lang="en-GB" sz="2400" dirty="0">
                <a:solidFill>
                  <a:srgbClr val="00B0F0"/>
                </a:solidFill>
                <a:cs typeface="Century Gothic"/>
              </a:rPr>
              <a:t>We are always here to support and listen whatever it may be. You can come talk to us on the door at the beginning or end of the day (being mindful of adults releasing children). We try our best to pass on all messages at home time. </a:t>
            </a:r>
          </a:p>
          <a:p>
            <a:endParaRPr lang="en-GB" sz="2400" dirty="0">
              <a:solidFill>
                <a:srgbClr val="00B0F0"/>
              </a:solidFill>
              <a:cs typeface="Century Gothic"/>
            </a:endParaRPr>
          </a:p>
          <a:p>
            <a:r>
              <a:rPr lang="en-GB" sz="2400" dirty="0">
                <a:solidFill>
                  <a:srgbClr val="00B0F0"/>
                </a:solidFill>
                <a:cs typeface="Century Gothic"/>
              </a:rPr>
              <a:t>If you have any minor </a:t>
            </a:r>
            <a:r>
              <a:rPr lang="en-GB" sz="2400" dirty="0" smtClean="0">
                <a:solidFill>
                  <a:srgbClr val="00B0F0"/>
                </a:solidFill>
                <a:cs typeface="Century Gothic"/>
              </a:rPr>
              <a:t>queries, </a:t>
            </a:r>
            <a:r>
              <a:rPr lang="en-GB" sz="2400" dirty="0">
                <a:solidFill>
                  <a:srgbClr val="00B0F0"/>
                </a:solidFill>
                <a:cs typeface="Century Gothic"/>
              </a:rPr>
              <a:t>such as lost water bottles, you can contact use via </a:t>
            </a:r>
            <a:r>
              <a:rPr lang="en-GB" sz="2400" dirty="0" err="1">
                <a:solidFill>
                  <a:srgbClr val="00B0F0"/>
                </a:solidFill>
                <a:cs typeface="Century Gothic"/>
              </a:rPr>
              <a:t>eSchools</a:t>
            </a:r>
            <a:r>
              <a:rPr lang="en-GB" sz="2400" dirty="0">
                <a:solidFill>
                  <a:srgbClr val="00B0F0"/>
                </a:solidFill>
                <a:cs typeface="Century Gothic"/>
              </a:rPr>
              <a:t> or use the Me to You sheets. We will also use these and the reading diaries to send messages. </a:t>
            </a:r>
          </a:p>
          <a:p>
            <a:endParaRPr lang="en-GB" sz="2400" dirty="0">
              <a:solidFill>
                <a:srgbClr val="00B0F0"/>
              </a:solidFill>
              <a:cs typeface="Century Gothic"/>
            </a:endParaRPr>
          </a:p>
          <a:p>
            <a:r>
              <a:rPr lang="en-GB" sz="2400" dirty="0">
                <a:solidFill>
                  <a:srgbClr val="00B0F0"/>
                </a:solidFill>
                <a:cs typeface="Century Gothic"/>
              </a:rPr>
              <a:t>Important issues can be spoken about in person and appointments with teachers can either be done directly through teachers or via the school office. </a:t>
            </a:r>
          </a:p>
          <a:p>
            <a:endParaRPr lang="en-GB" sz="2400" dirty="0">
              <a:solidFill>
                <a:srgbClr val="00B0F0"/>
              </a:solidFill>
              <a:cs typeface="Century Gothic"/>
            </a:endParaRPr>
          </a:p>
          <a:p>
            <a:r>
              <a:rPr lang="en-GB" sz="2400" dirty="0">
                <a:solidFill>
                  <a:srgbClr val="00B0F0"/>
                </a:solidFill>
                <a:cs typeface="Century Gothic"/>
              </a:rPr>
              <a:t>Accident forms will be given out at the end of the day and any serious injuries will be either a phone call/face to face chat. Minor injuries such as cuts and grazes will be communicated via forms there may be instances where … </a:t>
            </a:r>
          </a:p>
          <a:p>
            <a:endParaRPr lang="en-GB" sz="2400" dirty="0">
              <a:solidFill>
                <a:srgbClr val="00B0F0"/>
              </a:solidFill>
              <a:cs typeface="Century Gothic"/>
            </a:endParaRPr>
          </a:p>
          <a:p>
            <a:r>
              <a:rPr lang="en-GB" sz="2400" dirty="0">
                <a:solidFill>
                  <a:srgbClr val="00B0F0"/>
                </a:solidFill>
                <a:cs typeface="Century Gothic"/>
              </a:rPr>
              <a:t>Please check the website for copies of home learning sheets and homework tasks.</a:t>
            </a:r>
          </a:p>
        </p:txBody>
      </p:sp>
    </p:spTree>
    <p:extLst>
      <p:ext uri="{BB962C8B-B14F-4D97-AF65-F5344CB8AC3E}">
        <p14:creationId xmlns:p14="http://schemas.microsoft.com/office/powerpoint/2010/main" val="909608888"/>
      </p:ext>
    </p:extLst>
  </p:cSld>
  <p:clrMapOvr>
    <a:masterClrMapping/>
  </p:clrMapOvr>
</p:sld>
</file>

<file path=ppt/theme/theme1.xml><?xml version="1.0" encoding="utf-8"?>
<a:theme xmlns:a="http://schemas.openxmlformats.org/drawingml/2006/main" name="Office Theme">
  <a:themeElements>
    <a:clrScheme name="Custom 22">
      <a:dk1>
        <a:srgbClr val="9D0F00"/>
      </a:dk1>
      <a:lt1>
        <a:sysClr val="window" lastClr="FFFFFF"/>
      </a:lt1>
      <a:dk2>
        <a:srgbClr val="D30F00"/>
      </a:dk2>
      <a:lt2>
        <a:srgbClr val="C07400"/>
      </a:lt2>
      <a:accent1>
        <a:srgbClr val="005CC9"/>
      </a:accent1>
      <a:accent2>
        <a:srgbClr val="008EDC"/>
      </a:accent2>
      <a:accent3>
        <a:srgbClr val="3DA800"/>
      </a:accent3>
      <a:accent4>
        <a:srgbClr val="4D4D4D"/>
      </a:accent4>
      <a:accent5>
        <a:srgbClr val="FFAA00"/>
      </a:accent5>
      <a:accent6>
        <a:srgbClr val="1F7100"/>
      </a:accent6>
      <a:hlink>
        <a:srgbClr val="D30F00"/>
      </a:hlink>
      <a:folHlink>
        <a:srgbClr val="D30F00"/>
      </a:folHlink>
    </a:clrScheme>
    <a:fontScheme name="Custom 22">
      <a:majorFont>
        <a:latin typeface="Comic Sans MS"/>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a:gsLst>
            <a:gs pos="0">
              <a:schemeClr val="tx1"/>
            </a:gs>
            <a:gs pos="100000">
              <a:schemeClr val="tx2"/>
            </a:gs>
          </a:gsLst>
          <a:lin ang="360000" scaled="0"/>
        </a:gra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66931380_Elementary school presentation_AAS_v4" id="{A1DE4719-C921-4876-B2FB-6B9A65FA4A71}" vid="{085AC972-F1A4-4B51-A582-8C15E7A469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54E2D03-4971-40C6-9798-67DD10EB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EE5440-5A1F-438E-9118-BE5E33F9727E}">
  <ds:schemaRefs>
    <ds:schemaRef ds:uri="http://schemas.microsoft.com/sharepoint/v3/contenttype/forms"/>
  </ds:schemaRefs>
</ds:datastoreItem>
</file>

<file path=customXml/itemProps3.xml><?xml version="1.0" encoding="utf-8"?>
<ds:datastoreItem xmlns:ds="http://schemas.openxmlformats.org/officeDocument/2006/customXml" ds:itemID="{BEF6C8FF-3D90-457B-9108-406F928CD7CB}">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16c05727-aa75-4e4a-9b5f-8a80a1165891"/>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Elementary school presentation</Template>
  <TotalTime>0</TotalTime>
  <Words>939</Words>
  <Application>Microsoft Office PowerPoint</Application>
  <PresentationFormat>Widescreen</PresentationFormat>
  <Paragraphs>112</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Comic Sans MS</vt:lpstr>
      <vt:lpstr>Franklin Gothic Book</vt:lpstr>
      <vt:lpstr>Office Theme</vt:lpstr>
      <vt:lpstr>Welcome to Year 2 </vt:lpstr>
      <vt:lpstr>Meet your teacher - Miss Postlethwaite</vt:lpstr>
      <vt:lpstr>A typical day in Year 2…</vt:lpstr>
      <vt:lpstr>Assessment…</vt:lpstr>
      <vt:lpstr>English, Maths and the other areas.</vt:lpstr>
      <vt:lpstr>PowerPoint Presentation</vt:lpstr>
      <vt:lpstr>Home Learning…</vt:lpstr>
      <vt:lpstr>Communication…</vt:lpstr>
      <vt:lpstr>Communication…</vt:lpstr>
      <vt:lpstr> Expectations… </vt:lpstr>
      <vt:lpstr> Celebrating Success…</vt:lpstr>
      <vt:lpstr>AOB…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2</dc:title>
  <dc:creator/>
  <cp:lastModifiedBy/>
  <cp:revision>5</cp:revision>
  <dcterms:created xsi:type="dcterms:W3CDTF">2021-07-14T13:54:52Z</dcterms:created>
  <dcterms:modified xsi:type="dcterms:W3CDTF">2021-07-20T08:53:30Z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